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Poppi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A9B6E2-879D-48D5-90C3-8465F20C1135}">
  <a:tblStyle styleId="{FCA9B6E2-879D-48D5-90C3-8465F20C1135}" styleName="Table_0">
    <a:wholeTbl>
      <a:tcTxStyle b="off" i="off">
        <a:font>
          <a:latin typeface="Futura Std Medium"/>
          <a:ea typeface="Futura Std Medium"/>
          <a:cs typeface="Futura Std Medium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9"/>
          </a:solidFill>
        </a:fill>
      </a:tcStyle>
    </a:wholeTbl>
    <a:band1H>
      <a:tcTxStyle/>
      <a:tcStyle>
        <a:fill>
          <a:solidFill>
            <a:srgbClr val="CBCCD1"/>
          </a:solidFill>
        </a:fill>
      </a:tcStyle>
    </a:band1H>
    <a:band2H>
      <a:tcTxStyle/>
    </a:band2H>
    <a:band1V>
      <a:tcTxStyle/>
      <a:tcStyle>
        <a:fill>
          <a:solidFill>
            <a:srgbClr val="CBCCD1"/>
          </a:solidFill>
        </a:fill>
      </a:tcStyle>
    </a:band1V>
    <a:band2V>
      <a:tcTxStyle/>
    </a:band2V>
    <a:lastCol>
      <a:tcTxStyle b="on" i="off">
        <a:font>
          <a:latin typeface="Futura Std Medium"/>
          <a:ea typeface="Futura Std Medium"/>
          <a:cs typeface="Futura Std Medium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Futura Std Medium"/>
          <a:ea typeface="Futura Std Medium"/>
          <a:cs typeface="Futura Std Medium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Futura Std Medium"/>
          <a:ea typeface="Futura Std Medium"/>
          <a:cs typeface="Futura Std Medium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Futura Std Medium"/>
          <a:ea typeface="Futura Std Medium"/>
          <a:cs typeface="Futura Std Medium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Startup Stock Photos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https://pixabay.com/photos/write-plan-desk-notes-pen-writing-593333/</a:t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Chloe Kala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https://www.pexels.com/photo/man-in-white-dress-shirt-holding-suit-jacket-1043474/</a:t>
            </a:r>
            <a:endParaRPr/>
          </a:p>
        </p:txBody>
      </p:sp>
      <p:sp>
        <p:nvSpPr>
          <p:cNvPr id="622" name="Google Shape;62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FFWPU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https://www.pexels.com/photo/1591406/</a:t>
            </a:r>
            <a:endParaRPr/>
          </a:p>
        </p:txBody>
      </p:sp>
      <p:sp>
        <p:nvSpPr>
          <p:cNvPr id="648" name="Google Shape;64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Stocksnap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https://pixabay.com/photos/people-girls-women-students-2557396/</a:t>
            </a:r>
            <a:endParaRPr/>
          </a:p>
        </p:txBody>
      </p:sp>
      <p:sp>
        <p:nvSpPr>
          <p:cNvPr id="663" name="Google Shape;66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Stocksnap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https://pixabay.com/photos/people-girls-women-students-2557396/</a:t>
            </a:r>
            <a:endParaRPr/>
          </a:p>
        </p:txBody>
      </p:sp>
      <p:sp>
        <p:nvSpPr>
          <p:cNvPr id="144" name="Google Shape;1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Startup Stock Photos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https://pixabay.com/photos/write-plan-desk-notes-pen-writing-593333/</a:t>
            </a:r>
            <a:endParaRPr/>
          </a:p>
        </p:txBody>
      </p:sp>
      <p:sp>
        <p:nvSpPr>
          <p:cNvPr id="672" name="Google Shape;67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Domain Pictures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https://pixabay.com/photos/architecture-blue-building-business-22039/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Đỗ Ngọc Tú Quyên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https://www.pexels.com/photo/photo-of-a-woman-smiling-1520760/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Designecologist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https://www.pexels.com/photo/woman-in-pink-cardigan-and-white-shirt-leaning-on-the-wall-975657/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Rene Assmussen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https://www.pexels.com/photo/portrait-of-smiling-man-325682/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Startup Stock Photos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https://pixabay.com/photos/write-plan-desk-notes-pen-writing-593333/</a:t>
            </a:r>
            <a:endParaRPr/>
          </a:p>
        </p:txBody>
      </p:sp>
      <p:sp>
        <p:nvSpPr>
          <p:cNvPr id="207" name="Google Shape;2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https://www.pexels.com/photo/white-and-purple-paper-collared-shirt-1579063/</a:t>
            </a:r>
            <a:endParaRPr/>
          </a:p>
        </p:txBody>
      </p:sp>
      <p:sp>
        <p:nvSpPr>
          <p:cNvPr id="221" name="Google Shape;2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Pixabay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https://www.pexels.com/photo/portrait-of-young-man-247885/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Rawpixel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https://www.pexels.com/photo/man-hugging-american-pit-bull-terrier-puppy-close-up-photo-1498925/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Rahul Shah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https://www.pexels.com/photo/man-wearing-blue-plaid-dress-shirt-1253811/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513103" y="1672432"/>
            <a:ext cx="47546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Medium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13103" y="4152107"/>
            <a:ext cx="475463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512763" y="5526088"/>
            <a:ext cx="5480050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type="title"/>
          </p:nvPr>
        </p:nvSpPr>
        <p:spPr>
          <a:xfrm>
            <a:off x="6463552" y="365125"/>
            <a:ext cx="48902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1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1" name="Google Shape;111;p11"/>
          <p:cNvSpPr/>
          <p:nvPr/>
        </p:nvSpPr>
        <p:spPr>
          <a:xfrm>
            <a:off x="9198424" y="629577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3" name="Google Shape;113;p11"/>
          <p:cNvSpPr/>
          <p:nvPr/>
        </p:nvSpPr>
        <p:spPr>
          <a:xfrm rot="10800000">
            <a:off x="5202866" y="-7963"/>
            <a:ext cx="1786268" cy="715256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6464300" y="1860550"/>
            <a:ext cx="48895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547689" y="552450"/>
            <a:ext cx="10283008" cy="1066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Medium"/>
              <a:buNone/>
              <a:defRPr b="1"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1" type="ftr"/>
          </p:nvPr>
        </p:nvSpPr>
        <p:spPr>
          <a:xfrm>
            <a:off x="7239000" y="635793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547689" y="1825625"/>
            <a:ext cx="1080611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•"/>
              <a:defRPr>
                <a:solidFill>
                  <a:schemeClr val="accent3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>
                <a:solidFill>
                  <a:schemeClr val="accent3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>
                <a:solidFill>
                  <a:schemeClr val="accent3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>
                <a:solidFill>
                  <a:schemeClr val="accent3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>
                <a:solidFill>
                  <a:schemeClr val="accent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9201150" y="1857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3908756" y="2946443"/>
            <a:ext cx="4819608" cy="569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4765"/>
              <a:buNone/>
              <a:defRPr b="1" sz="4765">
                <a:solidFill>
                  <a:srgbClr val="CCCCCC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2" type="body"/>
          </p:nvPr>
        </p:nvSpPr>
        <p:spPr>
          <a:xfrm>
            <a:off x="1439200" y="4460649"/>
            <a:ext cx="4196021" cy="2084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7022" lvl="0" marL="4572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35"/>
              <a:buFont typeface="Arial"/>
              <a:buChar char="•"/>
              <a:defRPr b="0" sz="1235">
                <a:solidFill>
                  <a:srgbClr val="99999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2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3" type="body"/>
          </p:nvPr>
        </p:nvSpPr>
        <p:spPr>
          <a:xfrm>
            <a:off x="6630354" y="4460649"/>
            <a:ext cx="4196021" cy="2084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7022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35"/>
              <a:buFont typeface="Arial"/>
              <a:buChar char="•"/>
              <a:defRPr b="0" sz="1235">
                <a:solidFill>
                  <a:srgbClr val="99999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2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4" type="body"/>
          </p:nvPr>
        </p:nvSpPr>
        <p:spPr>
          <a:xfrm>
            <a:off x="2901672" y="4054103"/>
            <a:ext cx="2783362" cy="24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41"/>
              <a:buNone/>
              <a:defRPr b="1" sz="194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5" type="body"/>
          </p:nvPr>
        </p:nvSpPr>
        <p:spPr>
          <a:xfrm>
            <a:off x="6650182" y="4054103"/>
            <a:ext cx="2733548" cy="24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41"/>
              <a:buNone/>
              <a:defRPr b="1" sz="194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463551" y="5548724"/>
            <a:ext cx="4889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6462803" y="5195158"/>
            <a:ext cx="4890248" cy="330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6464299" y="4395494"/>
            <a:ext cx="4889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6463551" y="4041928"/>
            <a:ext cx="4890248" cy="330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5" type="body"/>
          </p:nvPr>
        </p:nvSpPr>
        <p:spPr>
          <a:xfrm>
            <a:off x="6464299" y="3262691"/>
            <a:ext cx="4889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6" type="body"/>
          </p:nvPr>
        </p:nvSpPr>
        <p:spPr>
          <a:xfrm>
            <a:off x="6463551" y="2909125"/>
            <a:ext cx="4890248" cy="330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7" type="body"/>
          </p:nvPr>
        </p:nvSpPr>
        <p:spPr>
          <a:xfrm>
            <a:off x="6464299" y="2104827"/>
            <a:ext cx="4889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6463552" y="365125"/>
            <a:ext cx="48902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463551" y="1751261"/>
            <a:ext cx="4890248" cy="330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3"/>
          <p:cNvSpPr/>
          <p:nvPr>
            <p:ph idx="9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6" name="Google Shape;36;p3"/>
          <p:cNvSpPr/>
          <p:nvPr/>
        </p:nvSpPr>
        <p:spPr>
          <a:xfrm>
            <a:off x="9198424" y="629577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9198424" y="6319223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9922625" y="5977874"/>
            <a:ext cx="2269375" cy="908702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" name="Google Shape;41;p4"/>
          <p:cNvSpPr/>
          <p:nvPr>
            <p:ph idx="2" type="pic"/>
          </p:nvPr>
        </p:nvSpPr>
        <p:spPr>
          <a:xfrm>
            <a:off x="8708727" y="3739240"/>
            <a:ext cx="1743075" cy="17430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2" name="Google Shape;42;p4"/>
          <p:cNvSpPr/>
          <p:nvPr>
            <p:ph idx="3" type="pic"/>
          </p:nvPr>
        </p:nvSpPr>
        <p:spPr>
          <a:xfrm>
            <a:off x="1740195" y="3739242"/>
            <a:ext cx="1743075" cy="17430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3" name="Google Shape;43;p4"/>
          <p:cNvSpPr/>
          <p:nvPr>
            <p:ph idx="4" type="pic"/>
          </p:nvPr>
        </p:nvSpPr>
        <p:spPr>
          <a:xfrm>
            <a:off x="5223353" y="3739241"/>
            <a:ext cx="1743075" cy="17430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"/>
          <p:cNvSpPr/>
          <p:nvPr>
            <p:ph idx="5" type="pic"/>
          </p:nvPr>
        </p:nvSpPr>
        <p:spPr>
          <a:xfrm>
            <a:off x="0" y="0"/>
            <a:ext cx="12192000" cy="278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6594928" y="1027906"/>
            <a:ext cx="5127469" cy="1567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Medium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6594928" y="2631557"/>
            <a:ext cx="5127468" cy="1567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5"/>
          <p:cNvSpPr/>
          <p:nvPr>
            <p:ph idx="2" type="pic"/>
          </p:nvPr>
        </p:nvSpPr>
        <p:spPr>
          <a:xfrm>
            <a:off x="1790700" y="1990725"/>
            <a:ext cx="2743200" cy="4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 rot="10800000">
            <a:off x="0" y="3641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6" name="Google Shape;56;p5"/>
          <p:cNvSpPr/>
          <p:nvPr/>
        </p:nvSpPr>
        <p:spPr>
          <a:xfrm rot="10800000">
            <a:off x="692100" y="3642"/>
            <a:ext cx="2269375" cy="908702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590966" y="1598965"/>
            <a:ext cx="4811944" cy="1655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Medium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590966" y="3287228"/>
            <a:ext cx="4811944" cy="753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6"/>
          <p:cNvSpPr/>
          <p:nvPr>
            <p:ph idx="2" type="pic"/>
          </p:nvPr>
        </p:nvSpPr>
        <p:spPr>
          <a:xfrm>
            <a:off x="7496175" y="895350"/>
            <a:ext cx="3800475" cy="3509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" name="Google Shape;64;p6"/>
          <p:cNvSpPr/>
          <p:nvPr/>
        </p:nvSpPr>
        <p:spPr>
          <a:xfrm>
            <a:off x="9198424" y="6310065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8" name="Google Shape;68;p7"/>
          <p:cNvSpPr/>
          <p:nvPr>
            <p:ph idx="3" type="pic"/>
          </p:nvPr>
        </p:nvSpPr>
        <p:spPr>
          <a:xfrm>
            <a:off x="838200" y="1643063"/>
            <a:ext cx="2228850" cy="22288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9" name="Google Shape;69;p7"/>
          <p:cNvSpPr/>
          <p:nvPr>
            <p:ph idx="4" type="pic"/>
          </p:nvPr>
        </p:nvSpPr>
        <p:spPr>
          <a:xfrm>
            <a:off x="4984060" y="1642842"/>
            <a:ext cx="2228850" cy="22288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0" name="Google Shape;70;p7"/>
          <p:cNvSpPr/>
          <p:nvPr>
            <p:ph idx="5" type="pic"/>
          </p:nvPr>
        </p:nvSpPr>
        <p:spPr>
          <a:xfrm>
            <a:off x="9067307" y="1653017"/>
            <a:ext cx="2228850" cy="22288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 flipH="1">
            <a:off x="1780953" y="-29543"/>
            <a:ext cx="10411047" cy="6887543"/>
          </a:xfrm>
          <a:custGeom>
            <a:rect b="b" l="l" r="r" t="t"/>
            <a:pathLst>
              <a:path extrusionOk="0" h="6858023" w="9489141">
                <a:moveTo>
                  <a:pt x="0" y="0"/>
                </a:moveTo>
                <a:lnTo>
                  <a:pt x="1201247" y="0"/>
                </a:lnTo>
                <a:lnTo>
                  <a:pt x="9489141" y="6858023"/>
                </a:lnTo>
                <a:lnTo>
                  <a:pt x="687144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838200" y="2093259"/>
            <a:ext cx="10515600" cy="408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8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"/>
          <p:cNvSpPr/>
          <p:nvPr/>
        </p:nvSpPr>
        <p:spPr>
          <a:xfrm rot="10800000">
            <a:off x="0" y="-1064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9198424" y="6324353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9922625" y="5963586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solidFill>
          <a:srgbClr val="0C1A2E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flipH="1">
            <a:off x="1780953" y="-29543"/>
            <a:ext cx="10411047" cy="6887543"/>
          </a:xfrm>
          <a:custGeom>
            <a:rect b="b" l="l" r="r" t="t"/>
            <a:pathLst>
              <a:path extrusionOk="0" h="6858023" w="9489141">
                <a:moveTo>
                  <a:pt x="0" y="0"/>
                </a:moveTo>
                <a:lnTo>
                  <a:pt x="1201247" y="0"/>
                </a:lnTo>
                <a:lnTo>
                  <a:pt x="9489141" y="6858023"/>
                </a:lnTo>
                <a:lnTo>
                  <a:pt x="687144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227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7" name="Google Shape;87;p9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oppins Medium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838200" y="2093259"/>
            <a:ext cx="10515600" cy="408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•"/>
              <a:defRPr>
                <a:solidFill>
                  <a:schemeClr val="accent3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>
                <a:solidFill>
                  <a:schemeClr val="accent3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>
                <a:solidFill>
                  <a:schemeClr val="accent3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>
                <a:solidFill>
                  <a:schemeClr val="accent3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>
                <a:solidFill>
                  <a:schemeClr val="accent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 rot="10800000">
            <a:off x="0" y="3641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9198424" y="6310065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0"/>
          <p:cNvSpPr txBox="1"/>
          <p:nvPr>
            <p:ph type="title"/>
          </p:nvPr>
        </p:nvSpPr>
        <p:spPr>
          <a:xfrm>
            <a:off x="547689" y="695206"/>
            <a:ext cx="5248273" cy="2862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oppins Medium"/>
              <a:buNone/>
              <a:defRPr b="1"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/>
          <p:nvPr/>
        </p:nvSpPr>
        <p:spPr>
          <a:xfrm rot="10800000">
            <a:off x="0" y="3641"/>
            <a:ext cx="1384200" cy="55426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2" name="Google Shape;102;p10"/>
          <p:cNvSpPr/>
          <p:nvPr/>
        </p:nvSpPr>
        <p:spPr>
          <a:xfrm rot="10800000">
            <a:off x="692100" y="3642"/>
            <a:ext cx="2269375" cy="908702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9198424" y="629577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b="0" i="0" sz="4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47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1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Relationship Id="rId8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22.jp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0" y="-1547728"/>
            <a:ext cx="13728745" cy="8388531"/>
            <a:chOff x="0" y="-1522568"/>
            <a:chExt cx="13728745" cy="8388531"/>
          </a:xfrm>
        </p:grpSpPr>
        <p:sp>
          <p:nvSpPr>
            <p:cNvPr id="133" name="Google Shape;133;p14"/>
            <p:cNvSpPr/>
            <p:nvPr/>
          </p:nvSpPr>
          <p:spPr>
            <a:xfrm>
              <a:off x="0" y="0"/>
              <a:ext cx="9489141" cy="6858023"/>
            </a:xfrm>
            <a:custGeom>
              <a:rect b="b" l="l" r="r" t="t"/>
              <a:pathLst>
                <a:path extrusionOk="0" h="6858023" w="9489141">
                  <a:moveTo>
                    <a:pt x="0" y="0"/>
                  </a:moveTo>
                  <a:lnTo>
                    <a:pt x="1201247" y="0"/>
                  </a:lnTo>
                  <a:lnTo>
                    <a:pt x="9489141" y="6858023"/>
                  </a:lnTo>
                  <a:lnTo>
                    <a:pt x="6871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1A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 rot="2490924">
              <a:off x="9232739" y="-390535"/>
              <a:ext cx="4278843" cy="2277035"/>
            </a:xfrm>
            <a:custGeom>
              <a:rect b="b" l="l" r="r" t="t"/>
              <a:pathLst>
                <a:path extrusionOk="0" h="2277035" w="4278843">
                  <a:moveTo>
                    <a:pt x="0" y="2010731"/>
                  </a:moveTo>
                  <a:lnTo>
                    <a:pt x="2266267" y="0"/>
                  </a:lnTo>
                  <a:lnTo>
                    <a:pt x="4278843" y="2277035"/>
                  </a:lnTo>
                  <a:lnTo>
                    <a:pt x="0" y="2010731"/>
                  </a:lnTo>
                  <a:close/>
                </a:path>
              </a:pathLst>
            </a:custGeom>
            <a:solidFill>
              <a:srgbClr val="0C1A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5044638" y="5619307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5768839" y="4835144"/>
              <a:ext cx="5071731" cy="2030819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 rot="10800000">
              <a:off x="632639" y="23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513103" y="4152107"/>
            <a:ext cx="475463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Lorem Ipsum Dolor Sim Amet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4"/>
          <p:cNvSpPr txBox="1"/>
          <p:nvPr>
            <p:ph idx="2" type="body"/>
          </p:nvPr>
        </p:nvSpPr>
        <p:spPr>
          <a:xfrm>
            <a:off x="512763" y="5526088"/>
            <a:ext cx="5480050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en-US" sz="1200">
                <a:solidFill>
                  <a:srgbClr val="7F7F7F"/>
                </a:solidFill>
              </a:rPr>
              <a:t>Lorem ipsum dolor sit amet, consectetur adipiscing elit, sed do eiusmod tempor incididunt ut labore et dolore magna aliqua. Ut enim ad minim.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>
            <p:ph type="ctrTitle"/>
          </p:nvPr>
        </p:nvSpPr>
        <p:spPr>
          <a:xfrm>
            <a:off x="513103" y="1672432"/>
            <a:ext cx="47546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Poppins Medium"/>
              <a:buNone/>
            </a:pPr>
            <a:r>
              <a:rPr b="1" lang="en-US">
                <a:solidFill>
                  <a:schemeClr val="accent5"/>
                </a:solidFill>
              </a:rPr>
              <a:t>PRODUCT</a:t>
            </a:r>
            <a:r>
              <a:rPr b="1" lang="en-US">
                <a:solidFill>
                  <a:schemeClr val="lt1"/>
                </a:solidFill>
              </a:rPr>
              <a:t> ROADMAP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2E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3"/>
          <p:cNvGrpSpPr/>
          <p:nvPr/>
        </p:nvGrpSpPr>
        <p:grpSpPr>
          <a:xfrm>
            <a:off x="2062716" y="2023311"/>
            <a:ext cx="8064796" cy="3661331"/>
            <a:chOff x="2062716" y="2023311"/>
            <a:chExt cx="8064796" cy="3661331"/>
          </a:xfrm>
        </p:grpSpPr>
        <p:cxnSp>
          <p:nvCxnSpPr>
            <p:cNvPr id="408" name="Google Shape;408;p23"/>
            <p:cNvCxnSpPr/>
            <p:nvPr/>
          </p:nvCxnSpPr>
          <p:spPr>
            <a:xfrm rot="10800000">
              <a:off x="2062716" y="2048958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23"/>
            <p:cNvCxnSpPr/>
            <p:nvPr/>
          </p:nvCxnSpPr>
          <p:spPr>
            <a:xfrm rot="10800000">
              <a:off x="10127512" y="2048957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23"/>
            <p:cNvCxnSpPr/>
            <p:nvPr/>
          </p:nvCxnSpPr>
          <p:spPr>
            <a:xfrm rot="10800000">
              <a:off x="9460319" y="2023311"/>
              <a:ext cx="0" cy="3648507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23"/>
            <p:cNvCxnSpPr/>
            <p:nvPr/>
          </p:nvCxnSpPr>
          <p:spPr>
            <a:xfrm rot="10800000">
              <a:off x="8801987" y="2023312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23"/>
            <p:cNvCxnSpPr/>
            <p:nvPr/>
          </p:nvCxnSpPr>
          <p:spPr>
            <a:xfrm rot="10800000">
              <a:off x="8126819" y="2036134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23"/>
            <p:cNvCxnSpPr/>
            <p:nvPr/>
          </p:nvCxnSpPr>
          <p:spPr>
            <a:xfrm rot="10800000">
              <a:off x="7429500" y="2036134"/>
              <a:ext cx="0" cy="3648507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23"/>
            <p:cNvCxnSpPr/>
            <p:nvPr/>
          </p:nvCxnSpPr>
          <p:spPr>
            <a:xfrm rot="10800000">
              <a:off x="6771168" y="2036135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23"/>
            <p:cNvCxnSpPr/>
            <p:nvPr/>
          </p:nvCxnSpPr>
          <p:spPr>
            <a:xfrm rot="10800000">
              <a:off x="6096000" y="2048957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23"/>
            <p:cNvCxnSpPr/>
            <p:nvPr/>
          </p:nvCxnSpPr>
          <p:spPr>
            <a:xfrm rot="10800000">
              <a:off x="5419947" y="2036134"/>
              <a:ext cx="0" cy="3648507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23"/>
            <p:cNvCxnSpPr/>
            <p:nvPr/>
          </p:nvCxnSpPr>
          <p:spPr>
            <a:xfrm rot="10800000">
              <a:off x="4761615" y="2036135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8" name="Google Shape;418;p23"/>
            <p:cNvCxnSpPr/>
            <p:nvPr/>
          </p:nvCxnSpPr>
          <p:spPr>
            <a:xfrm rot="10800000">
              <a:off x="4086447" y="2048957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23"/>
            <p:cNvCxnSpPr/>
            <p:nvPr/>
          </p:nvCxnSpPr>
          <p:spPr>
            <a:xfrm rot="10800000">
              <a:off x="3390900" y="2036135"/>
              <a:ext cx="0" cy="3648507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23"/>
            <p:cNvCxnSpPr/>
            <p:nvPr/>
          </p:nvCxnSpPr>
          <p:spPr>
            <a:xfrm rot="10800000">
              <a:off x="2732568" y="2036136"/>
              <a:ext cx="0" cy="363568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1" name="Google Shape;421;p23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3"/>
                </a:solidFill>
              </a:rPr>
              <a:t>Project Roadmap Timeline</a:t>
            </a:r>
            <a:endParaRPr/>
          </a:p>
        </p:txBody>
      </p:sp>
      <p:sp>
        <p:nvSpPr>
          <p:cNvPr id="422" name="Google Shape;422;p23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US">
                <a:solidFill>
                  <a:schemeClr val="accent3"/>
                </a:solidFill>
              </a:rPr>
              <a:t>Lorem ipsum dolor sim amet dolor sit amet, consectetur adipiscing elit, sed do eiusmod tempor incididunt </a:t>
            </a:r>
            <a:endParaRPr/>
          </a:p>
        </p:txBody>
      </p:sp>
      <p:graphicFrame>
        <p:nvGraphicFramePr>
          <p:cNvPr id="423" name="Google Shape;423;p23"/>
          <p:cNvGraphicFramePr/>
          <p:nvPr/>
        </p:nvGraphicFramePr>
        <p:xfrm>
          <a:off x="2057400" y="53009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{FCA9B6E2-879D-48D5-90C3-8465F20C1135}</a:tableStyleId>
              </a:tblPr>
              <a:tblGrid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JAN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FEB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APR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JUNE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JULY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AUG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SEP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OCT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NOV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DEC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424" name="Google Shape;424;p23"/>
          <p:cNvSpPr/>
          <p:nvPr/>
        </p:nvSpPr>
        <p:spPr>
          <a:xfrm>
            <a:off x="2286000" y="5119722"/>
            <a:ext cx="152400" cy="15240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4343400" y="5119722"/>
            <a:ext cx="152400" cy="152400"/>
          </a:xfrm>
          <a:prstGeom prst="flowChartOffpage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5706291" y="5119722"/>
            <a:ext cx="152400" cy="152400"/>
          </a:xfrm>
          <a:prstGeom prst="flowChartOffpageConnector">
            <a:avLst/>
          </a:prstGeom>
          <a:solidFill>
            <a:srgbClr val="FF260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7696200" y="5119722"/>
            <a:ext cx="152400" cy="152400"/>
          </a:xfrm>
          <a:prstGeom prst="flowChartOffpageConnector">
            <a:avLst/>
          </a:prstGeom>
          <a:solidFill>
            <a:srgbClr val="AD1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9694818" y="5050328"/>
            <a:ext cx="221794" cy="22179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3767666" y="4807306"/>
            <a:ext cx="13038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1</a:t>
            </a:r>
            <a:endParaRPr/>
          </a:p>
        </p:txBody>
      </p:sp>
      <p:sp>
        <p:nvSpPr>
          <p:cNvPr id="430" name="Google Shape;430;p23"/>
          <p:cNvSpPr txBox="1"/>
          <p:nvPr/>
        </p:nvSpPr>
        <p:spPr>
          <a:xfrm>
            <a:off x="5092881" y="4804107"/>
            <a:ext cx="13038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2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7117531" y="4808753"/>
            <a:ext cx="13038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3</a:t>
            </a:r>
            <a:endParaRPr/>
          </a:p>
        </p:txBody>
      </p:sp>
      <p:sp>
        <p:nvSpPr>
          <p:cNvPr id="432" name="Google Shape;432;p23"/>
          <p:cNvSpPr txBox="1"/>
          <p:nvPr/>
        </p:nvSpPr>
        <p:spPr>
          <a:xfrm>
            <a:off x="9058108" y="4808753"/>
            <a:ext cx="14952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Close</a:t>
            </a:r>
            <a:endParaRPr/>
          </a:p>
        </p:txBody>
      </p:sp>
      <p:grpSp>
        <p:nvGrpSpPr>
          <p:cNvPr id="433" name="Google Shape;433;p23"/>
          <p:cNvGrpSpPr/>
          <p:nvPr/>
        </p:nvGrpSpPr>
        <p:grpSpPr>
          <a:xfrm>
            <a:off x="2057400" y="2166873"/>
            <a:ext cx="2667000" cy="353641"/>
            <a:chOff x="2057400" y="1932957"/>
            <a:chExt cx="2667000" cy="353641"/>
          </a:xfrm>
        </p:grpSpPr>
        <p:sp>
          <p:nvSpPr>
            <p:cNvPr id="434" name="Google Shape;434;p23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Updated Brand Guidelines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Marketing &amp; Design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3390900" y="2633507"/>
            <a:ext cx="3610640" cy="353641"/>
            <a:chOff x="2057400" y="1932957"/>
            <a:chExt cx="2667000" cy="353641"/>
          </a:xfrm>
        </p:grpSpPr>
        <p:sp>
          <p:nvSpPr>
            <p:cNvPr id="437" name="Google Shape;437;p23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New Idea Implementation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Developers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4286711" y="3122306"/>
            <a:ext cx="2278894" cy="353641"/>
            <a:chOff x="2057400" y="1932957"/>
            <a:chExt cx="2667000" cy="353641"/>
          </a:xfrm>
        </p:grpSpPr>
        <p:sp>
          <p:nvSpPr>
            <p:cNvPr id="440" name="Google Shape;440;p23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Social Media Hype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Social Media Team &amp; Marketing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018045" y="3567993"/>
            <a:ext cx="2716601" cy="353641"/>
            <a:chOff x="2057400" y="1932957"/>
            <a:chExt cx="2667000" cy="353641"/>
          </a:xfrm>
        </p:grpSpPr>
        <p:sp>
          <p:nvSpPr>
            <p:cNvPr id="443" name="Google Shape;443;p23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Beta Testing / Bug Fixes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Developers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6565605" y="4059847"/>
            <a:ext cx="2849525" cy="353641"/>
            <a:chOff x="2057400" y="1932957"/>
            <a:chExt cx="2667000" cy="353641"/>
          </a:xfrm>
        </p:grpSpPr>
        <p:sp>
          <p:nvSpPr>
            <p:cNvPr id="446" name="Google Shape;446;p23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Pre-Launch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All Hands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448" name="Google Shape;448;p23"/>
          <p:cNvSpPr txBox="1"/>
          <p:nvPr/>
        </p:nvSpPr>
        <p:spPr>
          <a:xfrm>
            <a:off x="1828800" y="4804106"/>
            <a:ext cx="10668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Kick off</a:t>
            </a:r>
            <a:endParaRPr/>
          </a:p>
        </p:txBody>
      </p:sp>
      <p:pic>
        <p:nvPicPr>
          <p:cNvPr id="449" name="Google Shape;4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7000" y="3704795"/>
            <a:ext cx="573297" cy="57329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3"/>
          <p:cNvSpPr txBox="1"/>
          <p:nvPr/>
        </p:nvSpPr>
        <p:spPr>
          <a:xfrm>
            <a:off x="9477154" y="3237892"/>
            <a:ext cx="6574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Launch: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 19</a:t>
            </a:r>
            <a:endParaRPr sz="1000">
              <a:solidFill>
                <a:schemeClr val="accent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2E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24"/>
          <p:cNvCxnSpPr/>
          <p:nvPr/>
        </p:nvCxnSpPr>
        <p:spPr>
          <a:xfrm>
            <a:off x="3413051" y="3425165"/>
            <a:ext cx="8511363" cy="6827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lgDashDot"/>
            <a:miter lim="800000"/>
            <a:headEnd len="sm" w="sm" type="none"/>
            <a:tailEnd len="med" w="med" type="triangle"/>
          </a:ln>
        </p:spPr>
      </p:cxnSp>
      <p:sp>
        <p:nvSpPr>
          <p:cNvPr id="457" name="Google Shape;457;p24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3"/>
                </a:solidFill>
              </a:rPr>
              <a:t>Focused Team Tasks</a:t>
            </a:r>
            <a:endParaRPr/>
          </a:p>
        </p:txBody>
      </p:sp>
      <p:sp>
        <p:nvSpPr>
          <p:cNvPr id="458" name="Google Shape;458;p24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US">
                <a:solidFill>
                  <a:schemeClr val="accent3"/>
                </a:solidFill>
              </a:rPr>
              <a:t>Lorem ipsum dolor sim amet dolor sit amet, consectetur adipiscing elit, sed do eiusmod tempor incididunt </a:t>
            </a:r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>
            <a:off x="692100" y="3252180"/>
            <a:ext cx="2829147" cy="353641"/>
            <a:chOff x="2057400" y="1932957"/>
            <a:chExt cx="2667000" cy="353641"/>
          </a:xfrm>
        </p:grpSpPr>
        <p:sp>
          <p:nvSpPr>
            <p:cNvPr id="460" name="Google Shape;460;p24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Phase I – Updated Brand Guidelines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Marketing &amp; Design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462" name="Google Shape;462;p24"/>
          <p:cNvGrpSpPr/>
          <p:nvPr/>
        </p:nvGrpSpPr>
        <p:grpSpPr>
          <a:xfrm>
            <a:off x="4385930" y="2862483"/>
            <a:ext cx="1127051" cy="1127051"/>
            <a:chOff x="6794205" y="2484656"/>
            <a:chExt cx="1127051" cy="1127051"/>
          </a:xfrm>
        </p:grpSpPr>
        <p:sp>
          <p:nvSpPr>
            <p:cNvPr id="463" name="Google Shape;463;p24"/>
            <p:cNvSpPr/>
            <p:nvPr/>
          </p:nvSpPr>
          <p:spPr>
            <a:xfrm>
              <a:off x="6794205" y="2484656"/>
              <a:ext cx="1127051" cy="1127051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464" name="Google Shape;46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86476" y="2720995"/>
              <a:ext cx="654371" cy="654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24"/>
          <p:cNvGrpSpPr/>
          <p:nvPr/>
        </p:nvGrpSpPr>
        <p:grpSpPr>
          <a:xfrm>
            <a:off x="7013440" y="2862483"/>
            <a:ext cx="1127051" cy="1127051"/>
            <a:chOff x="6986475" y="2862483"/>
            <a:chExt cx="1127051" cy="1127051"/>
          </a:xfrm>
        </p:grpSpPr>
        <p:sp>
          <p:nvSpPr>
            <p:cNvPr id="466" name="Google Shape;466;p24"/>
            <p:cNvSpPr/>
            <p:nvPr/>
          </p:nvSpPr>
          <p:spPr>
            <a:xfrm>
              <a:off x="6986475" y="2862483"/>
              <a:ext cx="1127051" cy="1127051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467" name="Google Shape;46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22814" y="3140403"/>
              <a:ext cx="654371" cy="654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24"/>
          <p:cNvGrpSpPr/>
          <p:nvPr/>
        </p:nvGrpSpPr>
        <p:grpSpPr>
          <a:xfrm>
            <a:off x="9640950" y="2861641"/>
            <a:ext cx="1127051" cy="1127051"/>
            <a:chOff x="10039672" y="2861641"/>
            <a:chExt cx="1127051" cy="1127051"/>
          </a:xfrm>
        </p:grpSpPr>
        <p:sp>
          <p:nvSpPr>
            <p:cNvPr id="469" name="Google Shape;469;p24"/>
            <p:cNvSpPr/>
            <p:nvPr/>
          </p:nvSpPr>
          <p:spPr>
            <a:xfrm>
              <a:off x="10039672" y="2861641"/>
              <a:ext cx="1127051" cy="1127051"/>
            </a:xfrm>
            <a:prstGeom prst="ellipse">
              <a:avLst/>
            </a:prstGeom>
            <a:solidFill>
              <a:schemeClr val="accent5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470" name="Google Shape;47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66703" y="3088672"/>
              <a:ext cx="672987" cy="672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24"/>
          <p:cNvSpPr txBox="1"/>
          <p:nvPr/>
        </p:nvSpPr>
        <p:spPr>
          <a:xfrm>
            <a:off x="600546" y="3716754"/>
            <a:ext cx="289927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incididunt </a:t>
            </a:r>
            <a:endParaRPr/>
          </a:p>
        </p:txBody>
      </p:sp>
      <p:grpSp>
        <p:nvGrpSpPr>
          <p:cNvPr id="472" name="Google Shape;472;p24"/>
          <p:cNvGrpSpPr/>
          <p:nvPr/>
        </p:nvGrpSpPr>
        <p:grpSpPr>
          <a:xfrm>
            <a:off x="692100" y="5303222"/>
            <a:ext cx="3133825" cy="1088757"/>
            <a:chOff x="692100" y="5303222"/>
            <a:chExt cx="3133825" cy="1088757"/>
          </a:xfrm>
        </p:grpSpPr>
        <p:sp>
          <p:nvSpPr>
            <p:cNvPr id="473" name="Google Shape;473;p24"/>
            <p:cNvSpPr/>
            <p:nvPr/>
          </p:nvSpPr>
          <p:spPr>
            <a:xfrm>
              <a:off x="692100" y="5303222"/>
              <a:ext cx="234552" cy="2345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692100" y="5714746"/>
              <a:ext cx="234552" cy="234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75" name="Google Shape;475;p24"/>
            <p:cNvSpPr txBox="1"/>
            <p:nvPr/>
          </p:nvSpPr>
          <p:spPr>
            <a:xfrm>
              <a:off x="926652" y="5303222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HIGH PRIORITY</a:t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692100" y="6126270"/>
              <a:ext cx="234552" cy="2345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77" name="Google Shape;477;p24"/>
            <p:cNvSpPr txBox="1"/>
            <p:nvPr/>
          </p:nvSpPr>
          <p:spPr>
            <a:xfrm>
              <a:off x="926652" y="5726415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MEDIUM PRIORITY</a:t>
              </a:r>
              <a:endParaRPr/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926652" y="6145758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LOW PRIORITY</a:t>
              </a:r>
              <a:endParaRPr/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3736845" y="4474065"/>
            <a:ext cx="7669785" cy="581107"/>
            <a:chOff x="3736845" y="4474065"/>
            <a:chExt cx="7669785" cy="581107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3736845" y="4478091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  <p:sp>
          <p:nvSpPr>
            <p:cNvPr id="481" name="Google Shape;481;p24"/>
            <p:cNvSpPr txBox="1"/>
            <p:nvPr/>
          </p:nvSpPr>
          <p:spPr>
            <a:xfrm>
              <a:off x="6343442" y="4478091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  <p:sp>
          <p:nvSpPr>
            <p:cNvPr id="482" name="Google Shape;482;p24"/>
            <p:cNvSpPr txBox="1"/>
            <p:nvPr/>
          </p:nvSpPr>
          <p:spPr>
            <a:xfrm>
              <a:off x="8981410" y="4474065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>
            <a:off x="4301912" y="4061287"/>
            <a:ext cx="6532097" cy="404136"/>
            <a:chOff x="4301912" y="4061287"/>
            <a:chExt cx="6532097" cy="404136"/>
          </a:xfrm>
        </p:grpSpPr>
        <p:sp>
          <p:nvSpPr>
            <p:cNvPr id="484" name="Google Shape;484;p24"/>
            <p:cNvSpPr/>
            <p:nvPr/>
          </p:nvSpPr>
          <p:spPr>
            <a:xfrm>
              <a:off x="4301912" y="4065313"/>
              <a:ext cx="136127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12 Months</a:t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6908509" y="4065313"/>
              <a:ext cx="136127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 Months</a:t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9620214" y="4061287"/>
              <a:ext cx="12137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9 Months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2E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25"/>
          <p:cNvCxnSpPr/>
          <p:nvPr/>
        </p:nvCxnSpPr>
        <p:spPr>
          <a:xfrm>
            <a:off x="3413051" y="3425165"/>
            <a:ext cx="8511363" cy="6827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lgDashDot"/>
            <a:miter lim="800000"/>
            <a:headEnd len="sm" w="sm" type="none"/>
            <a:tailEnd len="med" w="med" type="triangle"/>
          </a:ln>
        </p:spPr>
      </p:cxnSp>
      <p:sp>
        <p:nvSpPr>
          <p:cNvPr id="493" name="Google Shape;493;p25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3"/>
                </a:solidFill>
              </a:rPr>
              <a:t>Focused Team Tasks</a:t>
            </a:r>
            <a:endParaRPr/>
          </a:p>
        </p:txBody>
      </p:sp>
      <p:sp>
        <p:nvSpPr>
          <p:cNvPr id="494" name="Google Shape;494;p25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US">
                <a:solidFill>
                  <a:schemeClr val="accent3"/>
                </a:solidFill>
              </a:rPr>
              <a:t>Lorem ipsum dolor sim amet dolor sit amet, consectetur adipiscing elit, sed do eiusmod tempor incididunt </a:t>
            </a:r>
            <a:endParaRPr/>
          </a:p>
        </p:txBody>
      </p:sp>
      <p:grpSp>
        <p:nvGrpSpPr>
          <p:cNvPr id="495" name="Google Shape;495;p25"/>
          <p:cNvGrpSpPr/>
          <p:nvPr/>
        </p:nvGrpSpPr>
        <p:grpSpPr>
          <a:xfrm>
            <a:off x="692100" y="3252180"/>
            <a:ext cx="2829147" cy="353641"/>
            <a:chOff x="2057400" y="1932957"/>
            <a:chExt cx="2667000" cy="353641"/>
          </a:xfrm>
        </p:grpSpPr>
        <p:sp>
          <p:nvSpPr>
            <p:cNvPr id="496" name="Google Shape;496;p25"/>
            <p:cNvSpPr/>
            <p:nvPr/>
          </p:nvSpPr>
          <p:spPr>
            <a:xfrm>
              <a:off x="2057400" y="1932957"/>
              <a:ext cx="2667000" cy="179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Beta Testing / Bug Fixes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057400" y="2106786"/>
              <a:ext cx="2667000" cy="179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Developers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498" name="Google Shape;498;p25"/>
          <p:cNvSpPr/>
          <p:nvPr/>
        </p:nvSpPr>
        <p:spPr>
          <a:xfrm>
            <a:off x="4385930" y="2862483"/>
            <a:ext cx="1127051" cy="1127051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7013440" y="2862483"/>
            <a:ext cx="1127051" cy="1127051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9640950" y="2861641"/>
            <a:ext cx="1127051" cy="1127051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600546" y="3716754"/>
            <a:ext cx="289927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incididunt </a:t>
            </a:r>
            <a:endParaRPr/>
          </a:p>
        </p:txBody>
      </p:sp>
      <p:pic>
        <p:nvPicPr>
          <p:cNvPr id="502" name="Google Shape;5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671" y="3049502"/>
            <a:ext cx="727309" cy="72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0820" y="3048028"/>
            <a:ext cx="727309" cy="72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3311" y="3048029"/>
            <a:ext cx="727309" cy="7273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5"/>
          <p:cNvGrpSpPr/>
          <p:nvPr/>
        </p:nvGrpSpPr>
        <p:grpSpPr>
          <a:xfrm>
            <a:off x="692100" y="5303222"/>
            <a:ext cx="3133825" cy="1088757"/>
            <a:chOff x="692100" y="5303222"/>
            <a:chExt cx="3133825" cy="1088757"/>
          </a:xfrm>
        </p:grpSpPr>
        <p:sp>
          <p:nvSpPr>
            <p:cNvPr id="506" name="Google Shape;506;p25"/>
            <p:cNvSpPr/>
            <p:nvPr/>
          </p:nvSpPr>
          <p:spPr>
            <a:xfrm>
              <a:off x="692100" y="5303222"/>
              <a:ext cx="234552" cy="2345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692100" y="5714746"/>
              <a:ext cx="234552" cy="234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8" name="Google Shape;508;p25"/>
            <p:cNvSpPr txBox="1"/>
            <p:nvPr/>
          </p:nvSpPr>
          <p:spPr>
            <a:xfrm>
              <a:off x="926652" y="5303222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HIGH PRIORITY</a:t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692100" y="6126270"/>
              <a:ext cx="234552" cy="2345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0" name="Google Shape;510;p25"/>
            <p:cNvSpPr txBox="1"/>
            <p:nvPr/>
          </p:nvSpPr>
          <p:spPr>
            <a:xfrm>
              <a:off x="926652" y="5726415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MEDIUM PRIORITY</a:t>
              </a:r>
              <a:endParaRPr/>
            </a:p>
          </p:txBody>
        </p:sp>
        <p:sp>
          <p:nvSpPr>
            <p:cNvPr id="511" name="Google Shape;511;p25"/>
            <p:cNvSpPr txBox="1"/>
            <p:nvPr/>
          </p:nvSpPr>
          <p:spPr>
            <a:xfrm>
              <a:off x="926652" y="6145758"/>
              <a:ext cx="28992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A5A5A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LOW PRIORITY</a:t>
              </a:r>
              <a:endParaRPr/>
            </a:p>
          </p:txBody>
        </p:sp>
      </p:grpSp>
      <p:grpSp>
        <p:nvGrpSpPr>
          <p:cNvPr id="512" name="Google Shape;512;p25"/>
          <p:cNvGrpSpPr/>
          <p:nvPr/>
        </p:nvGrpSpPr>
        <p:grpSpPr>
          <a:xfrm>
            <a:off x="3736845" y="4474065"/>
            <a:ext cx="7669785" cy="581107"/>
            <a:chOff x="3736845" y="4474065"/>
            <a:chExt cx="7669785" cy="581107"/>
          </a:xfrm>
        </p:grpSpPr>
        <p:sp>
          <p:nvSpPr>
            <p:cNvPr id="513" name="Google Shape;513;p25"/>
            <p:cNvSpPr txBox="1"/>
            <p:nvPr/>
          </p:nvSpPr>
          <p:spPr>
            <a:xfrm>
              <a:off x="3736845" y="4478091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  <p:sp>
          <p:nvSpPr>
            <p:cNvPr id="514" name="Google Shape;514;p25"/>
            <p:cNvSpPr txBox="1"/>
            <p:nvPr/>
          </p:nvSpPr>
          <p:spPr>
            <a:xfrm>
              <a:off x="6343442" y="4478091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  <p:sp>
          <p:nvSpPr>
            <p:cNvPr id="515" name="Google Shape;515;p25"/>
            <p:cNvSpPr txBox="1"/>
            <p:nvPr/>
          </p:nvSpPr>
          <p:spPr>
            <a:xfrm>
              <a:off x="8981410" y="4474065"/>
              <a:ext cx="2425220" cy="577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 amet, consectetur adipiscing elit</a:t>
              </a:r>
              <a:endPara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Sed do eiusmod tempor incididunt </a:t>
              </a:r>
              <a:endParaRPr/>
            </a:p>
          </p:txBody>
        </p:sp>
      </p:grpSp>
      <p:grpSp>
        <p:nvGrpSpPr>
          <p:cNvPr id="516" name="Google Shape;516;p25"/>
          <p:cNvGrpSpPr/>
          <p:nvPr/>
        </p:nvGrpSpPr>
        <p:grpSpPr>
          <a:xfrm>
            <a:off x="4375649" y="4061287"/>
            <a:ext cx="6458360" cy="404136"/>
            <a:chOff x="4375649" y="4061287"/>
            <a:chExt cx="6458360" cy="404136"/>
          </a:xfrm>
        </p:grpSpPr>
        <p:sp>
          <p:nvSpPr>
            <p:cNvPr id="517" name="Google Shape;517;p25"/>
            <p:cNvSpPr/>
            <p:nvPr/>
          </p:nvSpPr>
          <p:spPr>
            <a:xfrm>
              <a:off x="4375649" y="4065313"/>
              <a:ext cx="12137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 Months</a:t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6982246" y="4065313"/>
              <a:ext cx="12137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 Months</a:t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9620214" y="4061287"/>
              <a:ext cx="12137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 Months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2E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3"/>
                </a:solidFill>
              </a:rPr>
              <a:t>Estimated Task Completion Timeframe</a:t>
            </a:r>
            <a:endParaRPr/>
          </a:p>
        </p:txBody>
      </p:sp>
      <p:grpSp>
        <p:nvGrpSpPr>
          <p:cNvPr id="526" name="Google Shape;526;p26"/>
          <p:cNvGrpSpPr/>
          <p:nvPr/>
        </p:nvGrpSpPr>
        <p:grpSpPr>
          <a:xfrm>
            <a:off x="566251" y="3195077"/>
            <a:ext cx="11059498" cy="3208572"/>
            <a:chOff x="838200" y="3195077"/>
            <a:chExt cx="11059498" cy="3208572"/>
          </a:xfrm>
        </p:grpSpPr>
        <p:sp>
          <p:nvSpPr>
            <p:cNvPr id="527" name="Google Shape;527;p26"/>
            <p:cNvSpPr txBox="1"/>
            <p:nvPr/>
          </p:nvSpPr>
          <p:spPr>
            <a:xfrm>
              <a:off x="838200" y="3195078"/>
              <a:ext cx="1887279" cy="3208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Updated Brand Guidelines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 Ut enim ad minim veniam, quis nostrud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Incididunt ut labore et dolore magna aliqua. Ut enim ad minim veniam, quis nostrud exercitation ullamco laboris nisi ut aliquip ex ea commodo consequat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Duis aute irure dolor in reprehenderit in</a:t>
              </a:r>
              <a:endParaRPr/>
            </a:p>
          </p:txBody>
        </p:sp>
        <p:sp>
          <p:nvSpPr>
            <p:cNvPr id="528" name="Google Shape;528;p26"/>
            <p:cNvSpPr txBox="1"/>
            <p:nvPr/>
          </p:nvSpPr>
          <p:spPr>
            <a:xfrm>
              <a:off x="3131033" y="3195077"/>
              <a:ext cx="1887279" cy="3208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Social Media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Hype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 Ut enim ad minim veniam, quis nostrud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Incididunt ut labore et dolore magna aliqua. Ut enim ad minim veniam, quis nostrud exercitation ullamco laboris nisi ut aliquip ex ea commodo consequat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Duis aute irure dolor in reprehenderit in</a:t>
              </a:r>
              <a:endParaRPr/>
            </a:p>
          </p:txBody>
        </p:sp>
        <p:sp>
          <p:nvSpPr>
            <p:cNvPr id="529" name="Google Shape;529;p26"/>
            <p:cNvSpPr txBox="1"/>
            <p:nvPr/>
          </p:nvSpPr>
          <p:spPr>
            <a:xfrm>
              <a:off x="5424753" y="3195078"/>
              <a:ext cx="1887279" cy="3208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Beta Testing /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Bug Fixes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 Ut enim ad minim veniam, quis nostrud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Incididunt ut labore et dolore magna aliqua. Ut enim ad minim veniam, quis nostrud exercitation ullamco laboris nisi ut aliquip ex ea commodo consequat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Duis aute irure dolor in reprehenderit in</a:t>
              </a:r>
              <a:endParaRPr/>
            </a:p>
          </p:txBody>
        </p:sp>
        <p:sp>
          <p:nvSpPr>
            <p:cNvPr id="530" name="Google Shape;530;p26"/>
            <p:cNvSpPr txBox="1"/>
            <p:nvPr/>
          </p:nvSpPr>
          <p:spPr>
            <a:xfrm>
              <a:off x="7717586" y="3195077"/>
              <a:ext cx="1887279" cy="3208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New Idea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Implementation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 Ut enim ad minim veniam, quis nostrud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Incididunt ut labore et dolore magna aliqua. Ut enim ad minim veniam, quis nostrud exercitation ullamco laboris nisi ut aliquip ex ea commodo consequat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Duis aute irure dolor in reprehenderit in</a:t>
              </a:r>
              <a:endParaRPr/>
            </a:p>
          </p:txBody>
        </p:sp>
        <p:sp>
          <p:nvSpPr>
            <p:cNvPr id="531" name="Google Shape;531;p26"/>
            <p:cNvSpPr txBox="1"/>
            <p:nvPr/>
          </p:nvSpPr>
          <p:spPr>
            <a:xfrm>
              <a:off x="10010419" y="3195077"/>
              <a:ext cx="1887279" cy="3208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Pre-Launch Responsibilities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 Ut enim ad minim veniam, quis nostrud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Incididunt ut labore et dolore magna aliqua. Ut enim ad minim veniam, quis nostrud exercitation ullamco laboris nisi ut aliquip ex ea commodo consequat</a:t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50"/>
                <a:buFont typeface="Arial"/>
                <a:buChar char="•"/>
              </a:pPr>
              <a:r>
                <a:rPr lang="en-US" sz="105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Duis aute irure dolor in reprehenderit in</a:t>
              </a:r>
              <a:endParaRPr/>
            </a:p>
          </p:txBody>
        </p:sp>
      </p:grpSp>
      <p:grpSp>
        <p:nvGrpSpPr>
          <p:cNvPr id="532" name="Google Shape;532;p26"/>
          <p:cNvGrpSpPr/>
          <p:nvPr/>
        </p:nvGrpSpPr>
        <p:grpSpPr>
          <a:xfrm>
            <a:off x="566251" y="1436520"/>
            <a:ext cx="11059498" cy="1386424"/>
            <a:chOff x="1148316" y="1436520"/>
            <a:chExt cx="10271051" cy="1386424"/>
          </a:xfrm>
        </p:grpSpPr>
        <p:cxnSp>
          <p:nvCxnSpPr>
            <p:cNvPr id="533" name="Google Shape;533;p26"/>
            <p:cNvCxnSpPr/>
            <p:nvPr/>
          </p:nvCxnSpPr>
          <p:spPr>
            <a:xfrm flipH="1" rot="10800000">
              <a:off x="1148316" y="2780415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26"/>
            <p:cNvCxnSpPr/>
            <p:nvPr/>
          </p:nvCxnSpPr>
          <p:spPr>
            <a:xfrm flipH="1" rot="10800000">
              <a:off x="1148316" y="2511636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26"/>
            <p:cNvCxnSpPr/>
            <p:nvPr/>
          </p:nvCxnSpPr>
          <p:spPr>
            <a:xfrm flipH="1" rot="10800000">
              <a:off x="1148316" y="2242857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26"/>
            <p:cNvCxnSpPr/>
            <p:nvPr/>
          </p:nvCxnSpPr>
          <p:spPr>
            <a:xfrm flipH="1" rot="10800000">
              <a:off x="1148316" y="1974078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26"/>
            <p:cNvCxnSpPr/>
            <p:nvPr/>
          </p:nvCxnSpPr>
          <p:spPr>
            <a:xfrm flipH="1" rot="10800000">
              <a:off x="1148316" y="1705299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26"/>
            <p:cNvCxnSpPr/>
            <p:nvPr/>
          </p:nvCxnSpPr>
          <p:spPr>
            <a:xfrm flipH="1" rot="10800000">
              <a:off x="1148316" y="1436520"/>
              <a:ext cx="10271051" cy="42529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9" name="Google Shape;539;p26"/>
          <p:cNvSpPr/>
          <p:nvPr/>
        </p:nvSpPr>
        <p:spPr>
          <a:xfrm>
            <a:off x="566251" y="2554165"/>
            <a:ext cx="1887279" cy="2687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0" name="Google Shape;540;p26"/>
          <p:cNvSpPr/>
          <p:nvPr/>
        </p:nvSpPr>
        <p:spPr>
          <a:xfrm>
            <a:off x="5152360" y="2242857"/>
            <a:ext cx="1887279" cy="5573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1" name="Google Shape;541;p26"/>
          <p:cNvSpPr/>
          <p:nvPr/>
        </p:nvSpPr>
        <p:spPr>
          <a:xfrm>
            <a:off x="2859084" y="1703393"/>
            <a:ext cx="1887279" cy="1118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2" name="Google Shape;542;p26"/>
          <p:cNvSpPr/>
          <p:nvPr/>
        </p:nvSpPr>
        <p:spPr>
          <a:xfrm>
            <a:off x="9738469" y="2511636"/>
            <a:ext cx="1887279" cy="2687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3" name="Google Shape;543;p26"/>
          <p:cNvSpPr/>
          <p:nvPr/>
        </p:nvSpPr>
        <p:spPr>
          <a:xfrm>
            <a:off x="7445637" y="1974078"/>
            <a:ext cx="1887279" cy="806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44" name="Google Shape;5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437" y="2893312"/>
            <a:ext cx="229341" cy="22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309" y="2899834"/>
            <a:ext cx="229341" cy="22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1234" y="2906749"/>
            <a:ext cx="229341" cy="22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362" y="2906749"/>
            <a:ext cx="230983" cy="2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1181" y="2906749"/>
            <a:ext cx="229341" cy="229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26"/>
          <p:cNvGrpSpPr/>
          <p:nvPr/>
        </p:nvGrpSpPr>
        <p:grpSpPr>
          <a:xfrm>
            <a:off x="505416" y="1442736"/>
            <a:ext cx="9827289" cy="1120825"/>
            <a:chOff x="505416" y="1442736"/>
            <a:chExt cx="9827289" cy="1120825"/>
          </a:xfrm>
        </p:grpSpPr>
        <p:sp>
          <p:nvSpPr>
            <p:cNvPr id="550" name="Google Shape;550;p26"/>
            <p:cNvSpPr txBox="1"/>
            <p:nvPr/>
          </p:nvSpPr>
          <p:spPr>
            <a:xfrm>
              <a:off x="505416" y="2301951"/>
              <a:ext cx="6655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 weeks</a:t>
              </a:r>
              <a:endParaRPr/>
            </a:p>
          </p:txBody>
        </p:sp>
        <p:sp>
          <p:nvSpPr>
            <p:cNvPr id="551" name="Google Shape;551;p26"/>
            <p:cNvSpPr txBox="1"/>
            <p:nvPr/>
          </p:nvSpPr>
          <p:spPr>
            <a:xfrm>
              <a:off x="2779012" y="1442736"/>
              <a:ext cx="6655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8 weeks</a:t>
              </a:r>
              <a:endParaRPr/>
            </a:p>
          </p:txBody>
        </p:sp>
        <p:sp>
          <p:nvSpPr>
            <p:cNvPr id="552" name="Google Shape;552;p26"/>
            <p:cNvSpPr txBox="1"/>
            <p:nvPr/>
          </p:nvSpPr>
          <p:spPr>
            <a:xfrm>
              <a:off x="5060391" y="1982364"/>
              <a:ext cx="6655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 weeks</a:t>
              </a:r>
              <a:endParaRPr/>
            </a:p>
          </p:txBody>
        </p:sp>
        <p:sp>
          <p:nvSpPr>
            <p:cNvPr id="553" name="Google Shape;553;p26"/>
            <p:cNvSpPr txBox="1"/>
            <p:nvPr/>
          </p:nvSpPr>
          <p:spPr>
            <a:xfrm>
              <a:off x="7375821" y="1712468"/>
              <a:ext cx="6655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6 weeks</a:t>
              </a:r>
              <a:endParaRPr/>
            </a:p>
          </p:txBody>
        </p:sp>
        <p:sp>
          <p:nvSpPr>
            <p:cNvPr id="554" name="Google Shape;554;p26"/>
            <p:cNvSpPr txBox="1"/>
            <p:nvPr/>
          </p:nvSpPr>
          <p:spPr>
            <a:xfrm>
              <a:off x="9667138" y="2242857"/>
              <a:ext cx="6655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 weeks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27"/>
          <p:cNvGraphicFramePr/>
          <p:nvPr/>
        </p:nvGraphicFramePr>
        <p:xfrm>
          <a:off x="677011" y="24650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{FCA9B6E2-879D-48D5-90C3-8465F20C1135}</a:tableStyleId>
              </a:tblPr>
              <a:tblGrid>
                <a:gridCol w="2465175"/>
                <a:gridCol w="2465175"/>
                <a:gridCol w="246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Industry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Lorem Ipsum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Strategic Group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Dolor Sim Amet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Buyer Group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Nostrud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Scope of Product &amp; Service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Quis Minim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Emotional Orientation of Industry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Veniam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5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C1A2E"/>
                          </a:solidFill>
                        </a:rPr>
                        <a:t>Time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lt1"/>
                          </a:solidFill>
                        </a:rPr>
                        <a:t>Ipsum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C1A2E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61" name="Google Shape;561;p27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1"/>
                </a:solidFill>
              </a:rPr>
              <a:t>Market Space</a:t>
            </a:r>
            <a:endParaRPr/>
          </a:p>
        </p:txBody>
      </p:sp>
      <p:grpSp>
        <p:nvGrpSpPr>
          <p:cNvPr id="562" name="Google Shape;562;p27"/>
          <p:cNvGrpSpPr/>
          <p:nvPr/>
        </p:nvGrpSpPr>
        <p:grpSpPr>
          <a:xfrm>
            <a:off x="8612002" y="2284131"/>
            <a:ext cx="443451" cy="443451"/>
            <a:chOff x="10449605" y="1522485"/>
            <a:chExt cx="443451" cy="443451"/>
          </a:xfrm>
        </p:grpSpPr>
        <p:sp>
          <p:nvSpPr>
            <p:cNvPr id="563" name="Google Shape;563;p27"/>
            <p:cNvSpPr/>
            <p:nvPr/>
          </p:nvSpPr>
          <p:spPr>
            <a:xfrm>
              <a:off x="10449605" y="1522485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564" name="Google Shape;56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42595" y="1597194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p27"/>
          <p:cNvGrpSpPr/>
          <p:nvPr/>
        </p:nvGrpSpPr>
        <p:grpSpPr>
          <a:xfrm>
            <a:off x="8612001" y="3202317"/>
            <a:ext cx="443451" cy="443451"/>
            <a:chOff x="6794205" y="4107802"/>
            <a:chExt cx="443451" cy="443451"/>
          </a:xfrm>
        </p:grpSpPr>
        <p:sp>
          <p:nvSpPr>
            <p:cNvPr id="566" name="Google Shape;566;p27"/>
            <p:cNvSpPr/>
            <p:nvPr/>
          </p:nvSpPr>
          <p:spPr>
            <a:xfrm>
              <a:off x="6794205" y="4107802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567" name="Google Shape;56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87195" y="4216236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27"/>
          <p:cNvSpPr txBox="1"/>
          <p:nvPr/>
        </p:nvSpPr>
        <p:spPr>
          <a:xfrm>
            <a:off x="762071" y="2091184"/>
            <a:ext cx="22413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Competition Parameters</a:t>
            </a:r>
            <a:endParaRPr/>
          </a:p>
        </p:txBody>
      </p:sp>
      <p:sp>
        <p:nvSpPr>
          <p:cNvPr id="569" name="Google Shape;569;p27"/>
          <p:cNvSpPr txBox="1"/>
          <p:nvPr/>
        </p:nvSpPr>
        <p:spPr>
          <a:xfrm>
            <a:off x="3156527" y="2091183"/>
            <a:ext cx="24365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Head-to-Head Competition</a:t>
            </a:r>
            <a:endParaRPr/>
          </a:p>
        </p:txBody>
      </p:sp>
      <p:sp>
        <p:nvSpPr>
          <p:cNvPr id="570" name="Google Shape;570;p27"/>
          <p:cNvSpPr txBox="1"/>
          <p:nvPr/>
        </p:nvSpPr>
        <p:spPr>
          <a:xfrm>
            <a:off x="5593028" y="2091183"/>
            <a:ext cx="2520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Creating New Market Space</a:t>
            </a:r>
            <a:endParaRPr/>
          </a:p>
        </p:txBody>
      </p:sp>
      <p:pic>
        <p:nvPicPr>
          <p:cNvPr id="571" name="Google Shape;57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8013" y="2549311"/>
            <a:ext cx="425920" cy="42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7197" y="2538795"/>
            <a:ext cx="399300" cy="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0317" y="2548244"/>
            <a:ext cx="425920" cy="42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27"/>
          <p:cNvGrpSpPr/>
          <p:nvPr/>
        </p:nvGrpSpPr>
        <p:grpSpPr>
          <a:xfrm>
            <a:off x="8612001" y="4120885"/>
            <a:ext cx="443451" cy="443451"/>
            <a:chOff x="10449605" y="1522485"/>
            <a:chExt cx="443451" cy="443451"/>
          </a:xfrm>
        </p:grpSpPr>
        <p:sp>
          <p:nvSpPr>
            <p:cNvPr id="575" name="Google Shape;575;p27"/>
            <p:cNvSpPr/>
            <p:nvPr/>
          </p:nvSpPr>
          <p:spPr>
            <a:xfrm>
              <a:off x="10449605" y="1522485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576" name="Google Shape;57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42595" y="1597194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27"/>
          <p:cNvGrpSpPr/>
          <p:nvPr/>
        </p:nvGrpSpPr>
        <p:grpSpPr>
          <a:xfrm>
            <a:off x="8612000" y="5039071"/>
            <a:ext cx="443451" cy="443451"/>
            <a:chOff x="6794205" y="4107802"/>
            <a:chExt cx="443451" cy="443451"/>
          </a:xfrm>
        </p:grpSpPr>
        <p:sp>
          <p:nvSpPr>
            <p:cNvPr id="578" name="Google Shape;578;p27"/>
            <p:cNvSpPr/>
            <p:nvPr/>
          </p:nvSpPr>
          <p:spPr>
            <a:xfrm>
              <a:off x="6794205" y="4107802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579" name="Google Shape;57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87195" y="4216236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27"/>
          <p:cNvGrpSpPr/>
          <p:nvPr/>
        </p:nvGrpSpPr>
        <p:grpSpPr>
          <a:xfrm>
            <a:off x="9142659" y="2194465"/>
            <a:ext cx="2211141" cy="3175310"/>
            <a:chOff x="9567608" y="1632899"/>
            <a:chExt cx="2211141" cy="3175310"/>
          </a:xfrm>
        </p:grpSpPr>
        <p:sp>
          <p:nvSpPr>
            <p:cNvPr id="581" name="Google Shape;581;p27"/>
            <p:cNvSpPr txBox="1"/>
            <p:nvPr/>
          </p:nvSpPr>
          <p:spPr>
            <a:xfrm>
              <a:off x="9573391" y="1632899"/>
              <a:ext cx="19153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Additional Statistics 1</a:t>
              </a:r>
              <a:endParaRPr/>
            </a:p>
          </p:txBody>
        </p:sp>
        <p:sp>
          <p:nvSpPr>
            <p:cNvPr id="582" name="Google Shape;582;p27"/>
            <p:cNvSpPr txBox="1"/>
            <p:nvPr/>
          </p:nvSpPr>
          <p:spPr>
            <a:xfrm>
              <a:off x="9573390" y="2635063"/>
              <a:ext cx="220535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Additional Statistics 2</a:t>
              </a:r>
              <a:endParaRPr/>
            </a:p>
          </p:txBody>
        </p:sp>
        <p:sp>
          <p:nvSpPr>
            <p:cNvPr id="583" name="Google Shape;583;p27"/>
            <p:cNvSpPr txBox="1"/>
            <p:nvPr/>
          </p:nvSpPr>
          <p:spPr>
            <a:xfrm>
              <a:off x="9567608" y="3559319"/>
              <a:ext cx="22111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Additional Statistics 3</a:t>
              </a:r>
              <a:endParaRPr/>
            </a:p>
          </p:txBody>
        </p:sp>
        <p:sp>
          <p:nvSpPr>
            <p:cNvPr id="584" name="Google Shape;584;p27"/>
            <p:cNvSpPr txBox="1"/>
            <p:nvPr/>
          </p:nvSpPr>
          <p:spPr>
            <a:xfrm>
              <a:off x="9567608" y="4500432"/>
              <a:ext cx="22054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Additional Statistics 4</a:t>
              </a:r>
              <a:endParaRPr/>
            </a:p>
          </p:txBody>
        </p:sp>
      </p:grpSp>
      <p:grpSp>
        <p:nvGrpSpPr>
          <p:cNvPr id="585" name="Google Shape;585;p27"/>
          <p:cNvGrpSpPr/>
          <p:nvPr/>
        </p:nvGrpSpPr>
        <p:grpSpPr>
          <a:xfrm>
            <a:off x="9124424" y="2440268"/>
            <a:ext cx="2099132" cy="3314898"/>
            <a:chOff x="9549373" y="1878702"/>
            <a:chExt cx="2099132" cy="3314898"/>
          </a:xfrm>
        </p:grpSpPr>
        <p:sp>
          <p:nvSpPr>
            <p:cNvPr id="586" name="Google Shape;586;p27"/>
            <p:cNvSpPr txBox="1"/>
            <p:nvPr/>
          </p:nvSpPr>
          <p:spPr>
            <a:xfrm>
              <a:off x="9573391" y="1878702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587" name="Google Shape;587;p27"/>
            <p:cNvSpPr txBox="1"/>
            <p:nvPr/>
          </p:nvSpPr>
          <p:spPr>
            <a:xfrm>
              <a:off x="9578567" y="2867927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588" name="Google Shape;588;p27"/>
            <p:cNvSpPr txBox="1"/>
            <p:nvPr/>
          </p:nvSpPr>
          <p:spPr>
            <a:xfrm>
              <a:off x="9567608" y="3792040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589" name="Google Shape;589;p27"/>
            <p:cNvSpPr txBox="1"/>
            <p:nvPr/>
          </p:nvSpPr>
          <p:spPr>
            <a:xfrm>
              <a:off x="9549373" y="4731935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1"/>
                </a:solidFill>
              </a:rPr>
              <a:t>Potential Return on Investment</a:t>
            </a:r>
            <a:endParaRPr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8612002" y="2284131"/>
            <a:ext cx="443451" cy="443451"/>
            <a:chOff x="10449605" y="1522485"/>
            <a:chExt cx="443451" cy="443451"/>
          </a:xfrm>
        </p:grpSpPr>
        <p:sp>
          <p:nvSpPr>
            <p:cNvPr id="597" name="Google Shape;597;p28"/>
            <p:cNvSpPr/>
            <p:nvPr/>
          </p:nvSpPr>
          <p:spPr>
            <a:xfrm>
              <a:off x="10449605" y="1522485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598" name="Google Shape;59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42595" y="1597194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" name="Google Shape;599;p28"/>
          <p:cNvGrpSpPr/>
          <p:nvPr/>
        </p:nvGrpSpPr>
        <p:grpSpPr>
          <a:xfrm>
            <a:off x="8612001" y="3202317"/>
            <a:ext cx="443451" cy="443451"/>
            <a:chOff x="6794205" y="4107802"/>
            <a:chExt cx="443451" cy="443451"/>
          </a:xfrm>
        </p:grpSpPr>
        <p:sp>
          <p:nvSpPr>
            <p:cNvPr id="600" name="Google Shape;600;p28"/>
            <p:cNvSpPr/>
            <p:nvPr/>
          </p:nvSpPr>
          <p:spPr>
            <a:xfrm>
              <a:off x="6794205" y="4107802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601" name="Google Shape;60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87195" y="4216236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Google Shape;602;p28"/>
          <p:cNvGrpSpPr/>
          <p:nvPr/>
        </p:nvGrpSpPr>
        <p:grpSpPr>
          <a:xfrm>
            <a:off x="8612001" y="4120885"/>
            <a:ext cx="443451" cy="443451"/>
            <a:chOff x="10449605" y="1522485"/>
            <a:chExt cx="443451" cy="443451"/>
          </a:xfrm>
        </p:grpSpPr>
        <p:sp>
          <p:nvSpPr>
            <p:cNvPr id="603" name="Google Shape;603;p28"/>
            <p:cNvSpPr/>
            <p:nvPr/>
          </p:nvSpPr>
          <p:spPr>
            <a:xfrm>
              <a:off x="10449605" y="1522485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604" name="Google Shape;60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42595" y="1597194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28"/>
          <p:cNvGrpSpPr/>
          <p:nvPr/>
        </p:nvGrpSpPr>
        <p:grpSpPr>
          <a:xfrm>
            <a:off x="8612000" y="5039071"/>
            <a:ext cx="443451" cy="443451"/>
            <a:chOff x="6794205" y="4107802"/>
            <a:chExt cx="443451" cy="443451"/>
          </a:xfrm>
        </p:grpSpPr>
        <p:sp>
          <p:nvSpPr>
            <p:cNvPr id="606" name="Google Shape;606;p28"/>
            <p:cNvSpPr/>
            <p:nvPr/>
          </p:nvSpPr>
          <p:spPr>
            <a:xfrm>
              <a:off x="6794205" y="4107802"/>
              <a:ext cx="443451" cy="443451"/>
            </a:xfrm>
            <a:prstGeom prst="ellipse">
              <a:avLst/>
            </a:prstGeom>
            <a:solidFill>
              <a:srgbClr val="0C1A2E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" rotWithShape="0" algn="tl" dir="2700000" dist="50800">
                <a:srgbClr val="000000">
                  <a:alpha val="1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607" name="Google Shape;60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87195" y="4216236"/>
              <a:ext cx="257470" cy="257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" name="Google Shape;608;p28"/>
          <p:cNvGrpSpPr/>
          <p:nvPr/>
        </p:nvGrpSpPr>
        <p:grpSpPr>
          <a:xfrm>
            <a:off x="9142659" y="2194465"/>
            <a:ext cx="2211141" cy="3175310"/>
            <a:chOff x="9567608" y="1632899"/>
            <a:chExt cx="2211141" cy="3175310"/>
          </a:xfrm>
        </p:grpSpPr>
        <p:sp>
          <p:nvSpPr>
            <p:cNvPr id="609" name="Google Shape;609;p28"/>
            <p:cNvSpPr txBox="1"/>
            <p:nvPr/>
          </p:nvSpPr>
          <p:spPr>
            <a:xfrm>
              <a:off x="9573391" y="1632899"/>
              <a:ext cx="19153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ROI Objective 1</a:t>
              </a:r>
              <a:endParaRPr/>
            </a:p>
          </p:txBody>
        </p:sp>
        <p:sp>
          <p:nvSpPr>
            <p:cNvPr id="610" name="Google Shape;610;p28"/>
            <p:cNvSpPr txBox="1"/>
            <p:nvPr/>
          </p:nvSpPr>
          <p:spPr>
            <a:xfrm>
              <a:off x="9573390" y="2635063"/>
              <a:ext cx="220535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ROI Objective 2</a:t>
              </a:r>
              <a:endParaRPr/>
            </a:p>
          </p:txBody>
        </p:sp>
        <p:sp>
          <p:nvSpPr>
            <p:cNvPr id="611" name="Google Shape;611;p28"/>
            <p:cNvSpPr txBox="1"/>
            <p:nvPr/>
          </p:nvSpPr>
          <p:spPr>
            <a:xfrm>
              <a:off x="9567608" y="3559319"/>
              <a:ext cx="22111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ROI Objective 3</a:t>
              </a:r>
              <a:endParaRPr/>
            </a:p>
          </p:txBody>
        </p:sp>
        <p:sp>
          <p:nvSpPr>
            <p:cNvPr id="612" name="Google Shape;612;p28"/>
            <p:cNvSpPr txBox="1"/>
            <p:nvPr/>
          </p:nvSpPr>
          <p:spPr>
            <a:xfrm>
              <a:off x="9567608" y="4500432"/>
              <a:ext cx="22054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ROI Objective 4</a:t>
              </a:r>
              <a:endParaRPr/>
            </a:p>
          </p:txBody>
        </p:sp>
      </p:grpSp>
      <p:grpSp>
        <p:nvGrpSpPr>
          <p:cNvPr id="613" name="Google Shape;613;p28"/>
          <p:cNvGrpSpPr/>
          <p:nvPr/>
        </p:nvGrpSpPr>
        <p:grpSpPr>
          <a:xfrm>
            <a:off x="9124424" y="2440268"/>
            <a:ext cx="2099132" cy="3314898"/>
            <a:chOff x="9549373" y="1878702"/>
            <a:chExt cx="2099132" cy="3314898"/>
          </a:xfrm>
        </p:grpSpPr>
        <p:sp>
          <p:nvSpPr>
            <p:cNvPr id="614" name="Google Shape;614;p28"/>
            <p:cNvSpPr txBox="1"/>
            <p:nvPr/>
          </p:nvSpPr>
          <p:spPr>
            <a:xfrm>
              <a:off x="9573391" y="1878702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615" name="Google Shape;615;p28"/>
            <p:cNvSpPr txBox="1"/>
            <p:nvPr/>
          </p:nvSpPr>
          <p:spPr>
            <a:xfrm>
              <a:off x="9578567" y="2867927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616" name="Google Shape;616;p28"/>
            <p:cNvSpPr txBox="1"/>
            <p:nvPr/>
          </p:nvSpPr>
          <p:spPr>
            <a:xfrm>
              <a:off x="9567608" y="3792040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  <p:sp>
          <p:nvSpPr>
            <p:cNvPr id="617" name="Google Shape;617;p28"/>
            <p:cNvSpPr txBox="1"/>
            <p:nvPr/>
          </p:nvSpPr>
          <p:spPr>
            <a:xfrm>
              <a:off x="9549373" y="4731935"/>
              <a:ext cx="2069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sit amet, consectetur adipiscing elit</a:t>
              </a:r>
              <a:endParaRPr/>
            </a:p>
          </p:txBody>
        </p:sp>
      </p:grpSp>
      <p:pic>
        <p:nvPicPr>
          <p:cNvPr id="618" name="Google Shape;61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099" y="2040547"/>
            <a:ext cx="7400260" cy="41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"/>
          <p:cNvSpPr/>
          <p:nvPr/>
        </p:nvSpPr>
        <p:spPr>
          <a:xfrm>
            <a:off x="0" y="4226442"/>
            <a:ext cx="12192000" cy="2631558"/>
          </a:xfrm>
          <a:prstGeom prst="rect">
            <a:avLst/>
          </a:prstGeom>
          <a:solidFill>
            <a:srgbClr val="0C1A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person standing in front of it&#10;&#10;Description automatically generated" id="625" name="Google Shape;625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757" l="706" r="-705" t="1295"/>
          <a:stretch/>
        </p:blipFill>
        <p:spPr>
          <a:xfrm rot="399166">
            <a:off x="7324450" y="1242851"/>
            <a:ext cx="3800475" cy="350996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9"/>
          <p:cNvSpPr txBox="1"/>
          <p:nvPr>
            <p:ph type="title"/>
          </p:nvPr>
        </p:nvSpPr>
        <p:spPr>
          <a:xfrm>
            <a:off x="590966" y="1598965"/>
            <a:ext cx="4811944" cy="1655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Poppins Medium"/>
              <a:buNone/>
            </a:pPr>
            <a:r>
              <a:rPr lang="en-US">
                <a:solidFill>
                  <a:schemeClr val="accent5"/>
                </a:solidFill>
              </a:rPr>
              <a:t>CREATING NEW DEMAND</a:t>
            </a:r>
            <a:endParaRPr/>
          </a:p>
        </p:txBody>
      </p:sp>
      <p:sp>
        <p:nvSpPr>
          <p:cNvPr id="627" name="Google Shape;627;p29"/>
          <p:cNvSpPr/>
          <p:nvPr/>
        </p:nvSpPr>
        <p:spPr>
          <a:xfrm rot="10800000">
            <a:off x="590966" y="970177"/>
            <a:ext cx="818561" cy="32776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8" name="Google Shape;628;p29"/>
          <p:cNvSpPr txBox="1"/>
          <p:nvPr/>
        </p:nvSpPr>
        <p:spPr>
          <a:xfrm>
            <a:off x="590965" y="3266705"/>
            <a:ext cx="6080947" cy="837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1A2E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C1A2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</a:t>
            </a:r>
            <a:r>
              <a:rPr b="1" lang="en-US" sz="1400">
                <a:solidFill>
                  <a:srgbClr val="0C1A2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incididunt adipiscing elit</a:t>
            </a:r>
            <a:r>
              <a:rPr lang="en-US" sz="1400">
                <a:solidFill>
                  <a:srgbClr val="0C1A2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sed do eiusmod tempor incididunt ut labore et dolore magna aliqua. Ut </a:t>
            </a:r>
            <a:r>
              <a:rPr b="1" lang="en-US" sz="1400">
                <a:solidFill>
                  <a:srgbClr val="0C1A2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enim ad minim.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629" name="Google Shape;629;p29"/>
          <p:cNvGrpSpPr/>
          <p:nvPr/>
        </p:nvGrpSpPr>
        <p:grpSpPr>
          <a:xfrm rot="403012">
            <a:off x="7025897" y="1217429"/>
            <a:ext cx="4295552" cy="4301301"/>
            <a:chOff x="7212467" y="866553"/>
            <a:chExt cx="4295552" cy="4301301"/>
          </a:xfrm>
        </p:grpSpPr>
        <p:sp>
          <p:nvSpPr>
            <p:cNvPr id="630" name="Google Shape;630;p29"/>
            <p:cNvSpPr/>
            <p:nvPr/>
          </p:nvSpPr>
          <p:spPr>
            <a:xfrm>
              <a:off x="7212467" y="4401735"/>
              <a:ext cx="4295552" cy="766119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7376984" y="866553"/>
              <a:ext cx="3966519" cy="3429000"/>
            </a:xfrm>
            <a:prstGeom prst="rect">
              <a:avLst/>
            </a:prstGeom>
            <a:noFill/>
            <a:ln cap="flat" cmpd="sng" w="317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632" name="Google Shape;6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352" y="4684911"/>
            <a:ext cx="759970" cy="7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9631" y="4708582"/>
            <a:ext cx="759970" cy="7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8910" y="4708582"/>
            <a:ext cx="759970" cy="759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9"/>
          <p:cNvGrpSpPr/>
          <p:nvPr/>
        </p:nvGrpSpPr>
        <p:grpSpPr>
          <a:xfrm>
            <a:off x="666836" y="5787360"/>
            <a:ext cx="6309148" cy="325536"/>
            <a:chOff x="666836" y="5787360"/>
            <a:chExt cx="6309148" cy="325536"/>
          </a:xfrm>
        </p:grpSpPr>
        <p:sp>
          <p:nvSpPr>
            <p:cNvPr id="636" name="Google Shape;636;p29"/>
            <p:cNvSpPr txBox="1"/>
            <p:nvPr/>
          </p:nvSpPr>
          <p:spPr>
            <a:xfrm>
              <a:off x="5114243" y="5787360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  <p:sp>
          <p:nvSpPr>
            <p:cNvPr id="637" name="Google Shape;637;p29"/>
            <p:cNvSpPr txBox="1"/>
            <p:nvPr/>
          </p:nvSpPr>
          <p:spPr>
            <a:xfrm>
              <a:off x="2961612" y="5795048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  <p:sp>
          <p:nvSpPr>
            <p:cNvPr id="638" name="Google Shape;638;p29"/>
            <p:cNvSpPr txBox="1"/>
            <p:nvPr/>
          </p:nvSpPr>
          <p:spPr>
            <a:xfrm>
              <a:off x="666836" y="5805119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</p:grpSp>
      <p:grpSp>
        <p:nvGrpSpPr>
          <p:cNvPr id="639" name="Google Shape;639;p29"/>
          <p:cNvGrpSpPr/>
          <p:nvPr/>
        </p:nvGrpSpPr>
        <p:grpSpPr>
          <a:xfrm>
            <a:off x="952337" y="5500732"/>
            <a:ext cx="5952434" cy="387091"/>
            <a:chOff x="952337" y="5500732"/>
            <a:chExt cx="5952434" cy="387091"/>
          </a:xfrm>
        </p:grpSpPr>
        <p:sp>
          <p:nvSpPr>
            <p:cNvPr id="640" name="Google Shape;640;p29"/>
            <p:cNvSpPr/>
            <p:nvPr/>
          </p:nvSpPr>
          <p:spPr>
            <a:xfrm>
              <a:off x="5185454" y="5500732"/>
              <a:ext cx="17193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Word-of-Mouth</a:t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3006665" y="5508420"/>
              <a:ext cx="1771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Product Scarcity</a:t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952337" y="5518491"/>
              <a:ext cx="12907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Media Blitz</a:t>
              </a:r>
              <a:endParaRPr/>
            </a:p>
          </p:txBody>
        </p:sp>
      </p:grpSp>
      <p:sp>
        <p:nvSpPr>
          <p:cNvPr id="643" name="Google Shape;643;p29"/>
          <p:cNvSpPr/>
          <p:nvPr/>
        </p:nvSpPr>
        <p:spPr>
          <a:xfrm>
            <a:off x="9198424" y="629577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44" name="Google Shape;644;p29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9371" y="1789617"/>
            <a:ext cx="4918149" cy="327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6060" y="2759529"/>
            <a:ext cx="1164770" cy="11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0"/>
          <p:cNvSpPr txBox="1"/>
          <p:nvPr>
            <p:ph type="title"/>
          </p:nvPr>
        </p:nvSpPr>
        <p:spPr>
          <a:xfrm>
            <a:off x="542373" y="1336431"/>
            <a:ext cx="7575585" cy="4185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oppins Medium"/>
              <a:buNone/>
            </a:pPr>
            <a:r>
              <a:rPr lang="en-US" sz="11500"/>
              <a:t>77%</a:t>
            </a:r>
            <a:br>
              <a:rPr lang="en-US" sz="11500">
                <a:solidFill>
                  <a:schemeClr val="lt1"/>
                </a:solidFill>
              </a:rPr>
            </a:br>
            <a:r>
              <a:rPr b="0" lang="en-US" sz="3600">
                <a:latin typeface="Poppins Medium"/>
                <a:ea typeface="Poppins Medium"/>
                <a:cs typeface="Poppins Medium"/>
                <a:sym typeface="Poppins Medium"/>
              </a:rPr>
              <a:t>of our customers would like lorem ipsum dolor sim amet. Esse cillum dolore.</a:t>
            </a:r>
            <a:endParaRPr b="0" sz="11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1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1"/>
                </a:solidFill>
              </a:rPr>
              <a:t>Additional Points</a:t>
            </a:r>
            <a:endParaRPr/>
          </a:p>
        </p:txBody>
      </p:sp>
      <p:sp>
        <p:nvSpPr>
          <p:cNvPr id="658" name="Google Shape;658;p31"/>
          <p:cNvSpPr txBox="1"/>
          <p:nvPr>
            <p:ph idx="1" type="body"/>
          </p:nvPr>
        </p:nvSpPr>
        <p:spPr>
          <a:xfrm>
            <a:off x="838200" y="2093259"/>
            <a:ext cx="10515600" cy="408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Lorem ipsum dolor sim amet dolor sit amet, consectetur adipiscing elit, sed do eiusmod tempor incididunt adipiscing elit, sed do eiusmod </a:t>
            </a:r>
            <a:r>
              <a:rPr b="1" lang="en-US" sz="2000"/>
              <a:t>tempor incididunt ut labore et dolore magna aliqua. Ut enim ad minim.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Excepturi sint occaecati cupiditate non provident, similique sunt in culpa qui officia deserunt mollitia animi, id est laborum et dolorum fuga.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Et harum quidem rerum facilis est </a:t>
            </a:r>
            <a:r>
              <a:rPr lang="en-US" sz="2000"/>
              <a:t>et expedita distinctio. Nam libero tempore, cum soluta nobis est eligendi optio cumque nihil impedit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Quo minus id quod maxime placeat facere possimus</a:t>
            </a:r>
            <a:endParaRPr sz="1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Omnis voluptas assumenda est</a:t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9" name="Google Shape;659;p31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>
                <a:solidFill>
                  <a:schemeClr val="accent1"/>
                </a:solidFill>
              </a:rPr>
              <a:t>Lorem ipsum dolor sim amet dolor sit amet, consectetur adipiscing elit, sed do eiusmod tempor incididunt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"/>
          <p:cNvSpPr txBox="1"/>
          <p:nvPr>
            <p:ph type="title"/>
          </p:nvPr>
        </p:nvSpPr>
        <p:spPr>
          <a:xfrm>
            <a:off x="6463552" y="365125"/>
            <a:ext cx="48902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b="1" lang="en-US">
                <a:solidFill>
                  <a:schemeClr val="accent1"/>
                </a:solidFill>
              </a:rPr>
              <a:t>Additional Points</a:t>
            </a:r>
            <a:endParaRPr/>
          </a:p>
        </p:txBody>
      </p:sp>
      <p:pic>
        <p:nvPicPr>
          <p:cNvPr descr="A computer sitting on a table&#10;&#10;Description automatically generated" id="666" name="Google Shape;666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720" r="1872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2"/>
          <p:cNvSpPr txBox="1"/>
          <p:nvPr>
            <p:ph idx="1" type="body"/>
          </p:nvPr>
        </p:nvSpPr>
        <p:spPr>
          <a:xfrm>
            <a:off x="6464300" y="1860550"/>
            <a:ext cx="48895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Lorem ipsum dolor sim amet dolor sit amet, consectetur adipiscing elit, sed do eiusmod tempor incididunt adipiscing elit, sed do eiusmod </a:t>
            </a:r>
            <a:r>
              <a:rPr b="1" lang="en-US" sz="1700"/>
              <a:t>tempor incididunt ut labore et dolore magna aliqua. Ut enim ad minim.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Excepturi sint occaecati cupiditate non provident 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/>
              <a:t>Et harum quidem rerum facilis est </a:t>
            </a:r>
            <a:r>
              <a:rPr lang="en-US" sz="1700"/>
              <a:t>et expedita distinctio. Nam libero tempore, cum soluta nobis est eligendi optio cumque nihil impedit</a:t>
            </a:r>
            <a:endParaRPr sz="17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Quo minus id quod maxime placeat facere possimus</a:t>
            </a:r>
            <a:endParaRPr sz="13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Omnis voluptas assumenda est</a:t>
            </a:r>
            <a:endParaRPr sz="13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68" name="Google Shape;668;p32"/>
          <p:cNvSpPr/>
          <p:nvPr/>
        </p:nvSpPr>
        <p:spPr>
          <a:xfrm rot="10800000">
            <a:off x="5202866" y="-7963"/>
            <a:ext cx="1786268" cy="715256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6463552" y="365125"/>
            <a:ext cx="489024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b="1" lang="en-US">
                <a:solidFill>
                  <a:schemeClr val="accent1"/>
                </a:solidFill>
              </a:rPr>
              <a:t>The Agenda</a:t>
            </a:r>
            <a:endParaRPr/>
          </a:p>
        </p:txBody>
      </p:sp>
      <p:pic>
        <p:nvPicPr>
          <p:cNvPr descr="A group of people sitting at a table&#10;&#10;Description automatically generated" id="147" name="Google Shape;147;p15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0" l="20370" r="20369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 rot="10800000">
            <a:off x="5202866" y="-7963"/>
            <a:ext cx="1786268" cy="715256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49" name="Google Shape;149;p15"/>
          <p:cNvGrpSpPr/>
          <p:nvPr/>
        </p:nvGrpSpPr>
        <p:grpSpPr>
          <a:xfrm>
            <a:off x="5966993" y="1965547"/>
            <a:ext cx="421401" cy="258013"/>
            <a:chOff x="5966993" y="1965547"/>
            <a:chExt cx="421401" cy="258013"/>
          </a:xfrm>
        </p:grpSpPr>
        <p:sp>
          <p:nvSpPr>
            <p:cNvPr id="150" name="Google Shape;150;p15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51" name="Google Shape;151;p15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52" name="Google Shape;152;p15"/>
          <p:cNvGrpSpPr/>
          <p:nvPr/>
        </p:nvGrpSpPr>
        <p:grpSpPr>
          <a:xfrm>
            <a:off x="5966993" y="3097917"/>
            <a:ext cx="421401" cy="258013"/>
            <a:chOff x="5966993" y="1965547"/>
            <a:chExt cx="421401" cy="258013"/>
          </a:xfrm>
        </p:grpSpPr>
        <p:sp>
          <p:nvSpPr>
            <p:cNvPr id="153" name="Google Shape;153;p15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54" name="Google Shape;154;p15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55" name="Google Shape;155;p15"/>
          <p:cNvGrpSpPr/>
          <p:nvPr/>
        </p:nvGrpSpPr>
        <p:grpSpPr>
          <a:xfrm>
            <a:off x="5966993" y="4230287"/>
            <a:ext cx="421401" cy="258013"/>
            <a:chOff x="5966993" y="1965547"/>
            <a:chExt cx="421401" cy="258013"/>
          </a:xfrm>
        </p:grpSpPr>
        <p:sp>
          <p:nvSpPr>
            <p:cNvPr id="156" name="Google Shape;156;p15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57" name="Google Shape;157;p15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58" name="Google Shape;158;p15"/>
          <p:cNvGrpSpPr/>
          <p:nvPr/>
        </p:nvGrpSpPr>
        <p:grpSpPr>
          <a:xfrm>
            <a:off x="5966993" y="5362657"/>
            <a:ext cx="421401" cy="258013"/>
            <a:chOff x="5966993" y="1965547"/>
            <a:chExt cx="421401" cy="258013"/>
          </a:xfrm>
        </p:grpSpPr>
        <p:sp>
          <p:nvSpPr>
            <p:cNvPr id="159" name="Google Shape;159;p15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60" name="Google Shape;160;p15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61" name="Google Shape;161;p15"/>
          <p:cNvGrpSpPr/>
          <p:nvPr/>
        </p:nvGrpSpPr>
        <p:grpSpPr>
          <a:xfrm>
            <a:off x="6463552" y="2082173"/>
            <a:ext cx="4890247" cy="3957590"/>
            <a:chOff x="6463552" y="2082173"/>
            <a:chExt cx="4890247" cy="3957590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6463552" y="2082173"/>
              <a:ext cx="4890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sit amet, consectetur adipiscing elit, sed do eiusmod tempor incididunt </a:t>
              </a:r>
              <a:endParaRPr/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6463552" y="3226963"/>
              <a:ext cx="4890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sit amet, consectetur adipiscing elit, sed do eiusmod tempor incididunt </a:t>
              </a:r>
              <a:endParaRPr/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6463552" y="4371753"/>
              <a:ext cx="4890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sit amet, consectetur adipiscing elit, sed do eiusmod tempor incididunt </a:t>
              </a:r>
              <a:endParaRPr/>
            </a:p>
          </p:txBody>
        </p:sp>
        <p:sp>
          <p:nvSpPr>
            <p:cNvPr id="165" name="Google Shape;165;p15"/>
            <p:cNvSpPr txBox="1"/>
            <p:nvPr/>
          </p:nvSpPr>
          <p:spPr>
            <a:xfrm>
              <a:off x="6463552" y="5516543"/>
              <a:ext cx="4890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sit amet, consectetur adipiscing elit, sed do eiusmod tempor incididunt </a:t>
              </a:r>
              <a:endParaRPr/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6463552" y="1736823"/>
            <a:ext cx="3448380" cy="3803702"/>
            <a:chOff x="6463552" y="1736823"/>
            <a:chExt cx="3448380" cy="3803702"/>
          </a:xfrm>
        </p:grpSpPr>
        <p:sp>
          <p:nvSpPr>
            <p:cNvPr id="167" name="Google Shape;167;p15"/>
            <p:cNvSpPr/>
            <p:nvPr/>
          </p:nvSpPr>
          <p:spPr>
            <a:xfrm>
              <a:off x="6463552" y="1736823"/>
              <a:ext cx="28482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Meet Our Leadership Team</a:t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6463552" y="2881613"/>
              <a:ext cx="34483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Company &amp; Product Background</a:t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6463552" y="4026403"/>
              <a:ext cx="1957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Product Roadmap</a:t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463552" y="5171193"/>
              <a:ext cx="1455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Our Services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33"/>
          <p:cNvGrpSpPr/>
          <p:nvPr/>
        </p:nvGrpSpPr>
        <p:grpSpPr>
          <a:xfrm>
            <a:off x="0" y="-1517125"/>
            <a:ext cx="13712416" cy="8383088"/>
            <a:chOff x="0" y="-1517125"/>
            <a:chExt cx="13712416" cy="8383088"/>
          </a:xfrm>
        </p:grpSpPr>
        <p:sp>
          <p:nvSpPr>
            <p:cNvPr id="675" name="Google Shape;675;p33"/>
            <p:cNvSpPr/>
            <p:nvPr/>
          </p:nvSpPr>
          <p:spPr>
            <a:xfrm>
              <a:off x="0" y="0"/>
              <a:ext cx="9489141" cy="6858023"/>
            </a:xfrm>
            <a:custGeom>
              <a:rect b="b" l="l" r="r" t="t"/>
              <a:pathLst>
                <a:path extrusionOk="0" h="6858023" w="9489141">
                  <a:moveTo>
                    <a:pt x="0" y="0"/>
                  </a:moveTo>
                  <a:lnTo>
                    <a:pt x="1201247" y="0"/>
                  </a:lnTo>
                  <a:lnTo>
                    <a:pt x="9489141" y="6858023"/>
                  </a:lnTo>
                  <a:lnTo>
                    <a:pt x="6871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1A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76" name="Google Shape;676;p33"/>
            <p:cNvSpPr/>
            <p:nvPr/>
          </p:nvSpPr>
          <p:spPr>
            <a:xfrm rot="2490924">
              <a:off x="9216410" y="-385092"/>
              <a:ext cx="4278843" cy="2277035"/>
            </a:xfrm>
            <a:custGeom>
              <a:rect b="b" l="l" r="r" t="t"/>
              <a:pathLst>
                <a:path extrusionOk="0" h="2277035" w="4278843">
                  <a:moveTo>
                    <a:pt x="0" y="2010731"/>
                  </a:moveTo>
                  <a:lnTo>
                    <a:pt x="2266267" y="0"/>
                  </a:lnTo>
                  <a:lnTo>
                    <a:pt x="4278843" y="2277035"/>
                  </a:lnTo>
                  <a:lnTo>
                    <a:pt x="0" y="2010731"/>
                  </a:lnTo>
                  <a:close/>
                </a:path>
              </a:pathLst>
            </a:custGeom>
            <a:solidFill>
              <a:srgbClr val="0C1A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5044638" y="5619307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5768839" y="4835144"/>
              <a:ext cx="5071731" cy="2030819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79" name="Google Shape;679;p33"/>
            <p:cNvSpPr/>
            <p:nvPr/>
          </p:nvSpPr>
          <p:spPr>
            <a:xfrm rot="10800000">
              <a:off x="632639" y="23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80" name="Google Shape;680;p33"/>
          <p:cNvSpPr txBox="1"/>
          <p:nvPr>
            <p:ph type="ctrTitle"/>
          </p:nvPr>
        </p:nvSpPr>
        <p:spPr>
          <a:xfrm>
            <a:off x="523306" y="2256589"/>
            <a:ext cx="45712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Poppins Medium"/>
              <a:buNone/>
            </a:pPr>
            <a:r>
              <a:rPr b="1" lang="en-US" sz="4800">
                <a:solidFill>
                  <a:schemeClr val="accent5"/>
                </a:solidFill>
              </a:rPr>
              <a:t>THANK</a:t>
            </a:r>
            <a:r>
              <a:rPr b="1" lang="en-US" sz="4800">
                <a:solidFill>
                  <a:schemeClr val="lt1"/>
                </a:solidFill>
              </a:rPr>
              <a:t> YOU!</a:t>
            </a:r>
            <a:endParaRPr/>
          </a:p>
        </p:txBody>
      </p:sp>
      <p:grpSp>
        <p:nvGrpSpPr>
          <p:cNvPr id="681" name="Google Shape;681;p33"/>
          <p:cNvGrpSpPr/>
          <p:nvPr/>
        </p:nvGrpSpPr>
        <p:grpSpPr>
          <a:xfrm>
            <a:off x="632639" y="4079591"/>
            <a:ext cx="4683967" cy="2451014"/>
            <a:chOff x="6508573" y="4929857"/>
            <a:chExt cx="4683967" cy="2451014"/>
          </a:xfrm>
        </p:grpSpPr>
        <p:sp>
          <p:nvSpPr>
            <p:cNvPr id="682" name="Google Shape;682;p33"/>
            <p:cNvSpPr txBox="1"/>
            <p:nvPr/>
          </p:nvSpPr>
          <p:spPr>
            <a:xfrm>
              <a:off x="6508573" y="4929857"/>
              <a:ext cx="36854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Poppins Medium"/>
                <a:buNone/>
              </a:pPr>
              <a:r>
                <a:rPr b="1" lang="en-US" sz="2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Let’s stay in touch:</a:t>
              </a:r>
              <a:endParaRPr/>
            </a:p>
          </p:txBody>
        </p:sp>
        <p:grpSp>
          <p:nvGrpSpPr>
            <p:cNvPr id="683" name="Google Shape;683;p33"/>
            <p:cNvGrpSpPr/>
            <p:nvPr/>
          </p:nvGrpSpPr>
          <p:grpSpPr>
            <a:xfrm>
              <a:off x="8846410" y="6179555"/>
              <a:ext cx="462563" cy="462563"/>
              <a:chOff x="6512529" y="2626148"/>
              <a:chExt cx="462563" cy="462563"/>
            </a:xfrm>
          </p:grpSpPr>
          <p:sp>
            <p:nvSpPr>
              <p:cNvPr id="684" name="Google Shape;684;p33"/>
              <p:cNvSpPr/>
              <p:nvPr/>
            </p:nvSpPr>
            <p:spPr>
              <a:xfrm>
                <a:off x="6512529" y="2626148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6678045" y="2738691"/>
                <a:ext cx="131532" cy="280599"/>
              </a:xfrm>
              <a:custGeom>
                <a:rect b="b" l="l" r="r" t="t"/>
                <a:pathLst>
                  <a:path extrusionOk="0" h="385" w="180">
                    <a:moveTo>
                      <a:pt x="180" y="124"/>
                    </a:moveTo>
                    <a:lnTo>
                      <a:pt x="120" y="124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2" y="74"/>
                    </a:lnTo>
                    <a:lnTo>
                      <a:pt x="126" y="70"/>
                    </a:lnTo>
                    <a:lnTo>
                      <a:pt x="130" y="66"/>
                    </a:lnTo>
                    <a:lnTo>
                      <a:pt x="136" y="66"/>
                    </a:lnTo>
                    <a:lnTo>
                      <a:pt x="136" y="66"/>
                    </a:lnTo>
                    <a:lnTo>
                      <a:pt x="180" y="66"/>
                    </a:lnTo>
                    <a:lnTo>
                      <a:pt x="18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98" y="2"/>
                    </a:lnTo>
                    <a:lnTo>
                      <a:pt x="80" y="8"/>
                    </a:lnTo>
                    <a:lnTo>
                      <a:pt x="66" y="16"/>
                    </a:lnTo>
                    <a:lnTo>
                      <a:pt x="54" y="28"/>
                    </a:lnTo>
                    <a:lnTo>
                      <a:pt x="48" y="40"/>
                    </a:lnTo>
                    <a:lnTo>
                      <a:pt x="42" y="54"/>
                    </a:lnTo>
                    <a:lnTo>
                      <a:pt x="40" y="68"/>
                    </a:lnTo>
                    <a:lnTo>
                      <a:pt x="40" y="80"/>
                    </a:lnTo>
                    <a:lnTo>
                      <a:pt x="40" y="124"/>
                    </a:lnTo>
                    <a:lnTo>
                      <a:pt x="0" y="124"/>
                    </a:lnTo>
                    <a:lnTo>
                      <a:pt x="0" y="192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385"/>
                    </a:lnTo>
                    <a:lnTo>
                      <a:pt x="120" y="385"/>
                    </a:lnTo>
                    <a:lnTo>
                      <a:pt x="120" y="385"/>
                    </a:lnTo>
                    <a:lnTo>
                      <a:pt x="120" y="192"/>
                    </a:lnTo>
                    <a:lnTo>
                      <a:pt x="174" y="192"/>
                    </a:lnTo>
                    <a:lnTo>
                      <a:pt x="180" y="1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  <p:grpSp>
          <p:nvGrpSpPr>
            <p:cNvPr id="686" name="Google Shape;686;p33"/>
            <p:cNvGrpSpPr/>
            <p:nvPr/>
          </p:nvGrpSpPr>
          <p:grpSpPr>
            <a:xfrm>
              <a:off x="6510714" y="6179555"/>
              <a:ext cx="462563" cy="462563"/>
              <a:chOff x="4176833" y="2626148"/>
              <a:chExt cx="462563" cy="462563"/>
            </a:xfrm>
          </p:grpSpPr>
          <p:sp>
            <p:nvSpPr>
              <p:cNvPr id="687" name="Google Shape;687;p33"/>
              <p:cNvSpPr/>
              <p:nvPr/>
            </p:nvSpPr>
            <p:spPr>
              <a:xfrm>
                <a:off x="4176833" y="2626148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4264162" y="2740513"/>
                <a:ext cx="287906" cy="233832"/>
              </a:xfrm>
              <a:custGeom>
                <a:rect b="b" l="l" r="r" t="t"/>
                <a:pathLst>
                  <a:path extrusionOk="0" h="319" w="393">
                    <a:moveTo>
                      <a:pt x="393" y="38"/>
                    </a:moveTo>
                    <a:lnTo>
                      <a:pt x="393" y="38"/>
                    </a:lnTo>
                    <a:lnTo>
                      <a:pt x="371" y="46"/>
                    </a:lnTo>
                    <a:lnTo>
                      <a:pt x="347" y="52"/>
                    </a:lnTo>
                    <a:lnTo>
                      <a:pt x="347" y="52"/>
                    </a:lnTo>
                    <a:lnTo>
                      <a:pt x="359" y="42"/>
                    </a:lnTo>
                    <a:lnTo>
                      <a:pt x="369" y="32"/>
                    </a:lnTo>
                    <a:lnTo>
                      <a:pt x="377" y="20"/>
                    </a:lnTo>
                    <a:lnTo>
                      <a:pt x="383" y="6"/>
                    </a:lnTo>
                    <a:lnTo>
                      <a:pt x="383" y="6"/>
                    </a:lnTo>
                    <a:lnTo>
                      <a:pt x="357" y="18"/>
                    </a:lnTo>
                    <a:lnTo>
                      <a:pt x="345" y="22"/>
                    </a:lnTo>
                    <a:lnTo>
                      <a:pt x="331" y="26"/>
                    </a:lnTo>
                    <a:lnTo>
                      <a:pt x="331" y="26"/>
                    </a:lnTo>
                    <a:lnTo>
                      <a:pt x="319" y="16"/>
                    </a:lnTo>
                    <a:lnTo>
                      <a:pt x="305" y="8"/>
                    </a:lnTo>
                    <a:lnTo>
                      <a:pt x="289" y="2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55" y="2"/>
                    </a:lnTo>
                    <a:lnTo>
                      <a:pt x="241" y="6"/>
                    </a:lnTo>
                    <a:lnTo>
                      <a:pt x="227" y="14"/>
                    </a:lnTo>
                    <a:lnTo>
                      <a:pt x="215" y="24"/>
                    </a:lnTo>
                    <a:lnTo>
                      <a:pt x="205" y="36"/>
                    </a:lnTo>
                    <a:lnTo>
                      <a:pt x="197" y="50"/>
                    </a:lnTo>
                    <a:lnTo>
                      <a:pt x="193" y="64"/>
                    </a:lnTo>
                    <a:lnTo>
                      <a:pt x="191" y="82"/>
                    </a:lnTo>
                    <a:lnTo>
                      <a:pt x="191" y="82"/>
                    </a:lnTo>
                    <a:lnTo>
                      <a:pt x="193" y="100"/>
                    </a:lnTo>
                    <a:lnTo>
                      <a:pt x="193" y="100"/>
                    </a:lnTo>
                    <a:lnTo>
                      <a:pt x="169" y="98"/>
                    </a:lnTo>
                    <a:lnTo>
                      <a:pt x="145" y="92"/>
                    </a:lnTo>
                    <a:lnTo>
                      <a:pt x="121" y="84"/>
                    </a:lnTo>
                    <a:lnTo>
                      <a:pt x="99" y="74"/>
                    </a:lnTo>
                    <a:lnTo>
                      <a:pt x="80" y="62"/>
                    </a:lnTo>
                    <a:lnTo>
                      <a:pt x="62" y="48"/>
                    </a:lnTo>
                    <a:lnTo>
                      <a:pt x="44" y="32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4" y="24"/>
                    </a:lnTo>
                    <a:lnTo>
                      <a:pt x="20" y="34"/>
                    </a:lnTo>
                    <a:lnTo>
                      <a:pt x="18" y="44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66"/>
                    </a:lnTo>
                    <a:lnTo>
                      <a:pt x="20" y="76"/>
                    </a:lnTo>
                    <a:lnTo>
                      <a:pt x="22" y="86"/>
                    </a:lnTo>
                    <a:lnTo>
                      <a:pt x="26" y="94"/>
                    </a:lnTo>
                    <a:lnTo>
                      <a:pt x="38" y="110"/>
                    </a:lnTo>
                    <a:lnTo>
                      <a:pt x="52" y="124"/>
                    </a:lnTo>
                    <a:lnTo>
                      <a:pt x="52" y="124"/>
                    </a:lnTo>
                    <a:lnTo>
                      <a:pt x="34" y="120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8" y="128"/>
                    </a:lnTo>
                    <a:lnTo>
                      <a:pt x="22" y="142"/>
                    </a:lnTo>
                    <a:lnTo>
                      <a:pt x="26" y="154"/>
                    </a:lnTo>
                    <a:lnTo>
                      <a:pt x="34" y="166"/>
                    </a:lnTo>
                    <a:lnTo>
                      <a:pt x="44" y="176"/>
                    </a:lnTo>
                    <a:lnTo>
                      <a:pt x="56" y="183"/>
                    </a:lnTo>
                    <a:lnTo>
                      <a:pt x="68" y="189"/>
                    </a:lnTo>
                    <a:lnTo>
                      <a:pt x="82" y="193"/>
                    </a:lnTo>
                    <a:lnTo>
                      <a:pt x="82" y="193"/>
                    </a:lnTo>
                    <a:lnTo>
                      <a:pt x="70" y="195"/>
                    </a:lnTo>
                    <a:lnTo>
                      <a:pt x="60" y="195"/>
                    </a:lnTo>
                    <a:lnTo>
                      <a:pt x="60" y="195"/>
                    </a:lnTo>
                    <a:lnTo>
                      <a:pt x="44" y="193"/>
                    </a:lnTo>
                    <a:lnTo>
                      <a:pt x="44" y="193"/>
                    </a:lnTo>
                    <a:lnTo>
                      <a:pt x="50" y="205"/>
                    </a:lnTo>
                    <a:lnTo>
                      <a:pt x="56" y="215"/>
                    </a:lnTo>
                    <a:lnTo>
                      <a:pt x="64" y="225"/>
                    </a:lnTo>
                    <a:lnTo>
                      <a:pt x="72" y="233"/>
                    </a:lnTo>
                    <a:lnTo>
                      <a:pt x="84" y="241"/>
                    </a:lnTo>
                    <a:lnTo>
                      <a:pt x="93" y="245"/>
                    </a:lnTo>
                    <a:lnTo>
                      <a:pt x="107" y="249"/>
                    </a:lnTo>
                    <a:lnTo>
                      <a:pt x="119" y="249"/>
                    </a:lnTo>
                    <a:lnTo>
                      <a:pt x="119" y="249"/>
                    </a:lnTo>
                    <a:lnTo>
                      <a:pt x="97" y="265"/>
                    </a:lnTo>
                    <a:lnTo>
                      <a:pt x="74" y="275"/>
                    </a:lnTo>
                    <a:lnTo>
                      <a:pt x="48" y="283"/>
                    </a:lnTo>
                    <a:lnTo>
                      <a:pt x="34" y="283"/>
                    </a:lnTo>
                    <a:lnTo>
                      <a:pt x="20" y="285"/>
                    </a:lnTo>
                    <a:lnTo>
                      <a:pt x="20" y="285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28" y="299"/>
                    </a:lnTo>
                    <a:lnTo>
                      <a:pt x="58" y="311"/>
                    </a:lnTo>
                    <a:lnTo>
                      <a:pt x="89" y="317"/>
                    </a:lnTo>
                    <a:lnTo>
                      <a:pt x="107" y="319"/>
                    </a:lnTo>
                    <a:lnTo>
                      <a:pt x="123" y="319"/>
                    </a:lnTo>
                    <a:lnTo>
                      <a:pt x="123" y="319"/>
                    </a:lnTo>
                    <a:lnTo>
                      <a:pt x="151" y="319"/>
                    </a:lnTo>
                    <a:lnTo>
                      <a:pt x="175" y="315"/>
                    </a:lnTo>
                    <a:lnTo>
                      <a:pt x="199" y="307"/>
                    </a:lnTo>
                    <a:lnTo>
                      <a:pt x="223" y="299"/>
                    </a:lnTo>
                    <a:lnTo>
                      <a:pt x="243" y="287"/>
                    </a:lnTo>
                    <a:lnTo>
                      <a:pt x="261" y="275"/>
                    </a:lnTo>
                    <a:lnTo>
                      <a:pt x="279" y="261"/>
                    </a:lnTo>
                    <a:lnTo>
                      <a:pt x="295" y="245"/>
                    </a:lnTo>
                    <a:lnTo>
                      <a:pt x="307" y="227"/>
                    </a:lnTo>
                    <a:lnTo>
                      <a:pt x="319" y="209"/>
                    </a:lnTo>
                    <a:lnTo>
                      <a:pt x="329" y="191"/>
                    </a:lnTo>
                    <a:lnTo>
                      <a:pt x="339" y="172"/>
                    </a:lnTo>
                    <a:lnTo>
                      <a:pt x="345" y="152"/>
                    </a:lnTo>
                    <a:lnTo>
                      <a:pt x="349" y="132"/>
                    </a:lnTo>
                    <a:lnTo>
                      <a:pt x="353" y="110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3" y="80"/>
                    </a:lnTo>
                    <a:lnTo>
                      <a:pt x="353" y="80"/>
                    </a:lnTo>
                    <a:lnTo>
                      <a:pt x="365" y="72"/>
                    </a:lnTo>
                    <a:lnTo>
                      <a:pt x="375" y="62"/>
                    </a:lnTo>
                    <a:lnTo>
                      <a:pt x="385" y="50"/>
                    </a:lnTo>
                    <a:lnTo>
                      <a:pt x="393" y="38"/>
                    </a:lnTo>
                    <a:lnTo>
                      <a:pt x="393" y="3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  <p:grpSp>
          <p:nvGrpSpPr>
            <p:cNvPr id="689" name="Google Shape;689;p33"/>
            <p:cNvGrpSpPr/>
            <p:nvPr/>
          </p:nvGrpSpPr>
          <p:grpSpPr>
            <a:xfrm>
              <a:off x="6508573" y="6918308"/>
              <a:ext cx="462563" cy="462563"/>
              <a:chOff x="4174692" y="3423459"/>
              <a:chExt cx="462563" cy="462563"/>
            </a:xfrm>
          </p:grpSpPr>
          <p:sp>
            <p:nvSpPr>
              <p:cNvPr id="690" name="Google Shape;690;p33"/>
              <p:cNvSpPr/>
              <p:nvPr/>
            </p:nvSpPr>
            <p:spPr>
              <a:xfrm>
                <a:off x="4174692" y="3423459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4293441" y="3509325"/>
                <a:ext cx="225065" cy="290829"/>
              </a:xfrm>
              <a:custGeom>
                <a:rect b="b" l="l" r="r" t="t"/>
                <a:pathLst>
                  <a:path extrusionOk="0" h="397" w="307">
                    <a:moveTo>
                      <a:pt x="163" y="0"/>
                    </a:moveTo>
                    <a:lnTo>
                      <a:pt x="163" y="0"/>
                    </a:lnTo>
                    <a:lnTo>
                      <a:pt x="143" y="0"/>
                    </a:lnTo>
                    <a:lnTo>
                      <a:pt x="125" y="4"/>
                    </a:lnTo>
                    <a:lnTo>
                      <a:pt x="107" y="8"/>
                    </a:lnTo>
                    <a:lnTo>
                      <a:pt x="91" y="14"/>
                    </a:lnTo>
                    <a:lnTo>
                      <a:pt x="77" y="20"/>
                    </a:lnTo>
                    <a:lnTo>
                      <a:pt x="63" y="28"/>
                    </a:lnTo>
                    <a:lnTo>
                      <a:pt x="51" y="38"/>
                    </a:lnTo>
                    <a:lnTo>
                      <a:pt x="42" y="48"/>
                    </a:lnTo>
                    <a:lnTo>
                      <a:pt x="32" y="58"/>
                    </a:lnTo>
                    <a:lnTo>
                      <a:pt x="24" y="70"/>
                    </a:lnTo>
                    <a:lnTo>
                      <a:pt x="16" y="82"/>
                    </a:lnTo>
                    <a:lnTo>
                      <a:pt x="10" y="94"/>
                    </a:lnTo>
                    <a:lnTo>
                      <a:pt x="6" y="105"/>
                    </a:lnTo>
                    <a:lnTo>
                      <a:pt x="4" y="117"/>
                    </a:lnTo>
                    <a:lnTo>
                      <a:pt x="2" y="129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157"/>
                    </a:lnTo>
                    <a:lnTo>
                      <a:pt x="4" y="171"/>
                    </a:lnTo>
                    <a:lnTo>
                      <a:pt x="6" y="183"/>
                    </a:lnTo>
                    <a:lnTo>
                      <a:pt x="12" y="195"/>
                    </a:lnTo>
                    <a:lnTo>
                      <a:pt x="18" y="207"/>
                    </a:lnTo>
                    <a:lnTo>
                      <a:pt x="26" y="215"/>
                    </a:lnTo>
                    <a:lnTo>
                      <a:pt x="36" y="223"/>
                    </a:lnTo>
                    <a:lnTo>
                      <a:pt x="48" y="229"/>
                    </a:lnTo>
                    <a:lnTo>
                      <a:pt x="48" y="229"/>
                    </a:lnTo>
                    <a:lnTo>
                      <a:pt x="51" y="231"/>
                    </a:lnTo>
                    <a:lnTo>
                      <a:pt x="53" y="229"/>
                    </a:lnTo>
                    <a:lnTo>
                      <a:pt x="57" y="227"/>
                    </a:lnTo>
                    <a:lnTo>
                      <a:pt x="57" y="223"/>
                    </a:lnTo>
                    <a:lnTo>
                      <a:pt x="57" y="223"/>
                    </a:lnTo>
                    <a:lnTo>
                      <a:pt x="63" y="205"/>
                    </a:lnTo>
                    <a:lnTo>
                      <a:pt x="63" y="205"/>
                    </a:lnTo>
                    <a:lnTo>
                      <a:pt x="63" y="199"/>
                    </a:lnTo>
                    <a:lnTo>
                      <a:pt x="59" y="193"/>
                    </a:lnTo>
                    <a:lnTo>
                      <a:pt x="59" y="193"/>
                    </a:lnTo>
                    <a:lnTo>
                      <a:pt x="53" y="183"/>
                    </a:lnTo>
                    <a:lnTo>
                      <a:pt x="50" y="173"/>
                    </a:lnTo>
                    <a:lnTo>
                      <a:pt x="46" y="161"/>
                    </a:lnTo>
                    <a:lnTo>
                      <a:pt x="46" y="147"/>
                    </a:lnTo>
                    <a:lnTo>
                      <a:pt x="46" y="147"/>
                    </a:lnTo>
                    <a:lnTo>
                      <a:pt x="48" y="127"/>
                    </a:lnTo>
                    <a:lnTo>
                      <a:pt x="51" y="107"/>
                    </a:lnTo>
                    <a:lnTo>
                      <a:pt x="61" y="88"/>
                    </a:lnTo>
                    <a:lnTo>
                      <a:pt x="75" y="72"/>
                    </a:lnTo>
                    <a:lnTo>
                      <a:pt x="91" y="58"/>
                    </a:lnTo>
                    <a:lnTo>
                      <a:pt x="109" y="48"/>
                    </a:lnTo>
                    <a:lnTo>
                      <a:pt x="131" y="42"/>
                    </a:lnTo>
                    <a:lnTo>
                      <a:pt x="143" y="40"/>
                    </a:lnTo>
                    <a:lnTo>
                      <a:pt x="157" y="40"/>
                    </a:lnTo>
                    <a:lnTo>
                      <a:pt x="157" y="40"/>
                    </a:lnTo>
                    <a:lnTo>
                      <a:pt x="179" y="40"/>
                    </a:lnTo>
                    <a:lnTo>
                      <a:pt x="197" y="46"/>
                    </a:lnTo>
                    <a:lnTo>
                      <a:pt x="213" y="54"/>
                    </a:lnTo>
                    <a:lnTo>
                      <a:pt x="227" y="64"/>
                    </a:lnTo>
                    <a:lnTo>
                      <a:pt x="237" y="76"/>
                    </a:lnTo>
                    <a:lnTo>
                      <a:pt x="245" y="92"/>
                    </a:lnTo>
                    <a:lnTo>
                      <a:pt x="251" y="107"/>
                    </a:lnTo>
                    <a:lnTo>
                      <a:pt x="251" y="125"/>
                    </a:lnTo>
                    <a:lnTo>
                      <a:pt x="251" y="125"/>
                    </a:lnTo>
                    <a:lnTo>
                      <a:pt x="251" y="149"/>
                    </a:lnTo>
                    <a:lnTo>
                      <a:pt x="247" y="173"/>
                    </a:lnTo>
                    <a:lnTo>
                      <a:pt x="241" y="193"/>
                    </a:lnTo>
                    <a:lnTo>
                      <a:pt x="231" y="211"/>
                    </a:lnTo>
                    <a:lnTo>
                      <a:pt x="221" y="227"/>
                    </a:lnTo>
                    <a:lnTo>
                      <a:pt x="209" y="237"/>
                    </a:lnTo>
                    <a:lnTo>
                      <a:pt x="195" y="245"/>
                    </a:lnTo>
                    <a:lnTo>
                      <a:pt x="187" y="247"/>
                    </a:lnTo>
                    <a:lnTo>
                      <a:pt x="179" y="247"/>
                    </a:lnTo>
                    <a:lnTo>
                      <a:pt x="179" y="247"/>
                    </a:lnTo>
                    <a:lnTo>
                      <a:pt x="171" y="247"/>
                    </a:lnTo>
                    <a:lnTo>
                      <a:pt x="163" y="243"/>
                    </a:lnTo>
                    <a:lnTo>
                      <a:pt x="155" y="239"/>
                    </a:lnTo>
                    <a:lnTo>
                      <a:pt x="151" y="235"/>
                    </a:lnTo>
                    <a:lnTo>
                      <a:pt x="145" y="227"/>
                    </a:lnTo>
                    <a:lnTo>
                      <a:pt x="143" y="221"/>
                    </a:lnTo>
                    <a:lnTo>
                      <a:pt x="143" y="213"/>
                    </a:lnTo>
                    <a:lnTo>
                      <a:pt x="143" y="203"/>
                    </a:lnTo>
                    <a:lnTo>
                      <a:pt x="143" y="203"/>
                    </a:lnTo>
                    <a:lnTo>
                      <a:pt x="155" y="159"/>
                    </a:lnTo>
                    <a:lnTo>
                      <a:pt x="161" y="139"/>
                    </a:lnTo>
                    <a:lnTo>
                      <a:pt x="163" y="123"/>
                    </a:lnTo>
                    <a:lnTo>
                      <a:pt x="163" y="123"/>
                    </a:lnTo>
                    <a:lnTo>
                      <a:pt x="161" y="109"/>
                    </a:lnTo>
                    <a:lnTo>
                      <a:pt x="159" y="103"/>
                    </a:lnTo>
                    <a:lnTo>
                      <a:pt x="155" y="98"/>
                    </a:lnTo>
                    <a:lnTo>
                      <a:pt x="151" y="94"/>
                    </a:lnTo>
                    <a:lnTo>
                      <a:pt x="147" y="92"/>
                    </a:lnTo>
                    <a:lnTo>
                      <a:pt x="139" y="90"/>
                    </a:lnTo>
                    <a:lnTo>
                      <a:pt x="133" y="88"/>
                    </a:lnTo>
                    <a:lnTo>
                      <a:pt x="133" y="88"/>
                    </a:lnTo>
                    <a:lnTo>
                      <a:pt x="123" y="90"/>
                    </a:lnTo>
                    <a:lnTo>
                      <a:pt x="115" y="94"/>
                    </a:lnTo>
                    <a:lnTo>
                      <a:pt x="107" y="98"/>
                    </a:lnTo>
                    <a:lnTo>
                      <a:pt x="101" y="105"/>
                    </a:lnTo>
                    <a:lnTo>
                      <a:pt x="95" y="113"/>
                    </a:lnTo>
                    <a:lnTo>
                      <a:pt x="91" y="123"/>
                    </a:lnTo>
                    <a:lnTo>
                      <a:pt x="89" y="135"/>
                    </a:lnTo>
                    <a:lnTo>
                      <a:pt x="89" y="147"/>
                    </a:lnTo>
                    <a:lnTo>
                      <a:pt x="89" y="147"/>
                    </a:lnTo>
                    <a:lnTo>
                      <a:pt x="89" y="161"/>
                    </a:lnTo>
                    <a:lnTo>
                      <a:pt x="93" y="173"/>
                    </a:lnTo>
                    <a:lnTo>
                      <a:pt x="95" y="183"/>
                    </a:lnTo>
                    <a:lnTo>
                      <a:pt x="95" y="183"/>
                    </a:lnTo>
                    <a:lnTo>
                      <a:pt x="67" y="307"/>
                    </a:lnTo>
                    <a:lnTo>
                      <a:pt x="67" y="307"/>
                    </a:lnTo>
                    <a:lnTo>
                      <a:pt x="63" y="323"/>
                    </a:lnTo>
                    <a:lnTo>
                      <a:pt x="63" y="337"/>
                    </a:lnTo>
                    <a:lnTo>
                      <a:pt x="63" y="363"/>
                    </a:lnTo>
                    <a:lnTo>
                      <a:pt x="65" y="385"/>
                    </a:lnTo>
                    <a:lnTo>
                      <a:pt x="65" y="395"/>
                    </a:lnTo>
                    <a:lnTo>
                      <a:pt x="65" y="395"/>
                    </a:lnTo>
                    <a:lnTo>
                      <a:pt x="67" y="397"/>
                    </a:lnTo>
                    <a:lnTo>
                      <a:pt x="71" y="397"/>
                    </a:lnTo>
                    <a:lnTo>
                      <a:pt x="71" y="397"/>
                    </a:lnTo>
                    <a:lnTo>
                      <a:pt x="77" y="389"/>
                    </a:lnTo>
                    <a:lnTo>
                      <a:pt x="89" y="371"/>
                    </a:lnTo>
                    <a:lnTo>
                      <a:pt x="103" y="347"/>
                    </a:lnTo>
                    <a:lnTo>
                      <a:pt x="107" y="335"/>
                    </a:lnTo>
                    <a:lnTo>
                      <a:pt x="113" y="321"/>
                    </a:lnTo>
                    <a:lnTo>
                      <a:pt x="113" y="321"/>
                    </a:lnTo>
                    <a:lnTo>
                      <a:pt x="129" y="259"/>
                    </a:lnTo>
                    <a:lnTo>
                      <a:pt x="129" y="259"/>
                    </a:lnTo>
                    <a:lnTo>
                      <a:pt x="133" y="263"/>
                    </a:lnTo>
                    <a:lnTo>
                      <a:pt x="137" y="269"/>
                    </a:lnTo>
                    <a:lnTo>
                      <a:pt x="151" y="279"/>
                    </a:lnTo>
                    <a:lnTo>
                      <a:pt x="167" y="285"/>
                    </a:lnTo>
                    <a:lnTo>
                      <a:pt x="185" y="287"/>
                    </a:lnTo>
                    <a:lnTo>
                      <a:pt x="185" y="287"/>
                    </a:lnTo>
                    <a:lnTo>
                      <a:pt x="197" y="287"/>
                    </a:lnTo>
                    <a:lnTo>
                      <a:pt x="211" y="283"/>
                    </a:lnTo>
                    <a:lnTo>
                      <a:pt x="223" y="281"/>
                    </a:lnTo>
                    <a:lnTo>
                      <a:pt x="235" y="275"/>
                    </a:lnTo>
                    <a:lnTo>
                      <a:pt x="245" y="269"/>
                    </a:lnTo>
                    <a:lnTo>
                      <a:pt x="255" y="261"/>
                    </a:lnTo>
                    <a:lnTo>
                      <a:pt x="265" y="253"/>
                    </a:lnTo>
                    <a:lnTo>
                      <a:pt x="273" y="243"/>
                    </a:lnTo>
                    <a:lnTo>
                      <a:pt x="281" y="231"/>
                    </a:lnTo>
                    <a:lnTo>
                      <a:pt x="289" y="219"/>
                    </a:lnTo>
                    <a:lnTo>
                      <a:pt x="293" y="207"/>
                    </a:lnTo>
                    <a:lnTo>
                      <a:pt x="299" y="193"/>
                    </a:lnTo>
                    <a:lnTo>
                      <a:pt x="305" y="163"/>
                    </a:lnTo>
                    <a:lnTo>
                      <a:pt x="307" y="131"/>
                    </a:lnTo>
                    <a:lnTo>
                      <a:pt x="307" y="131"/>
                    </a:lnTo>
                    <a:lnTo>
                      <a:pt x="307" y="117"/>
                    </a:lnTo>
                    <a:lnTo>
                      <a:pt x="305" y="105"/>
                    </a:lnTo>
                    <a:lnTo>
                      <a:pt x="301" y="94"/>
                    </a:lnTo>
                    <a:lnTo>
                      <a:pt x="297" y="82"/>
                    </a:lnTo>
                    <a:lnTo>
                      <a:pt x="291" y="70"/>
                    </a:lnTo>
                    <a:lnTo>
                      <a:pt x="285" y="60"/>
                    </a:lnTo>
                    <a:lnTo>
                      <a:pt x="277" y="50"/>
                    </a:lnTo>
                    <a:lnTo>
                      <a:pt x="269" y="40"/>
                    </a:lnTo>
                    <a:lnTo>
                      <a:pt x="259" y="32"/>
                    </a:lnTo>
                    <a:lnTo>
                      <a:pt x="247" y="24"/>
                    </a:lnTo>
                    <a:lnTo>
                      <a:pt x="235" y="16"/>
                    </a:lnTo>
                    <a:lnTo>
                      <a:pt x="223" y="10"/>
                    </a:lnTo>
                    <a:lnTo>
                      <a:pt x="209" y="6"/>
                    </a:lnTo>
                    <a:lnTo>
                      <a:pt x="195" y="2"/>
                    </a:lnTo>
                    <a:lnTo>
                      <a:pt x="179" y="0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  <p:grpSp>
          <p:nvGrpSpPr>
            <p:cNvPr id="692" name="Google Shape;692;p33"/>
            <p:cNvGrpSpPr/>
            <p:nvPr/>
          </p:nvGrpSpPr>
          <p:grpSpPr>
            <a:xfrm>
              <a:off x="6511949" y="5480754"/>
              <a:ext cx="462563" cy="462563"/>
              <a:chOff x="4178068" y="1542144"/>
              <a:chExt cx="462563" cy="462563"/>
            </a:xfrm>
          </p:grpSpPr>
          <p:sp>
            <p:nvSpPr>
              <p:cNvPr id="693" name="Google Shape;693;p33"/>
              <p:cNvSpPr/>
              <p:nvPr/>
            </p:nvSpPr>
            <p:spPr>
              <a:xfrm>
                <a:off x="4178068" y="1542144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grpSp>
            <p:nvGrpSpPr>
              <p:cNvPr id="694" name="Google Shape;694;p33"/>
              <p:cNvGrpSpPr/>
              <p:nvPr/>
            </p:nvGrpSpPr>
            <p:grpSpPr>
              <a:xfrm>
                <a:off x="4275999" y="1688182"/>
                <a:ext cx="266701" cy="178089"/>
                <a:chOff x="11037888" y="1404649"/>
                <a:chExt cx="266700" cy="178089"/>
              </a:xfrm>
            </p:grpSpPr>
            <p:sp>
              <p:nvSpPr>
                <p:cNvPr id="695" name="Google Shape;695;p33"/>
                <p:cNvSpPr/>
                <p:nvPr/>
              </p:nvSpPr>
              <p:spPr>
                <a:xfrm>
                  <a:off x="11037888" y="1411288"/>
                  <a:ext cx="266700" cy="171450"/>
                </a:xfrm>
                <a:custGeom>
                  <a:rect b="b" l="l" r="r" t="t"/>
                  <a:pathLst>
                    <a:path extrusionOk="0" h="429" w="673">
                      <a:moveTo>
                        <a:pt x="661" y="0"/>
                      </a:moveTo>
                      <a:lnTo>
                        <a:pt x="357" y="245"/>
                      </a:lnTo>
                      <a:lnTo>
                        <a:pt x="354" y="248"/>
                      </a:lnTo>
                      <a:lnTo>
                        <a:pt x="350" y="248"/>
                      </a:lnTo>
                      <a:lnTo>
                        <a:pt x="346" y="248"/>
                      </a:lnTo>
                      <a:lnTo>
                        <a:pt x="342" y="247"/>
                      </a:lnTo>
                      <a:lnTo>
                        <a:pt x="11" y="6"/>
                      </a:lnTo>
                      <a:lnTo>
                        <a:pt x="7" y="14"/>
                      </a:lnTo>
                      <a:lnTo>
                        <a:pt x="3" y="23"/>
                      </a:lnTo>
                      <a:lnTo>
                        <a:pt x="2" y="33"/>
                      </a:lnTo>
                      <a:lnTo>
                        <a:pt x="0" y="44"/>
                      </a:lnTo>
                      <a:lnTo>
                        <a:pt x="0" y="357"/>
                      </a:lnTo>
                      <a:lnTo>
                        <a:pt x="2" y="365"/>
                      </a:lnTo>
                      <a:lnTo>
                        <a:pt x="2" y="371"/>
                      </a:lnTo>
                      <a:lnTo>
                        <a:pt x="4" y="379"/>
                      </a:lnTo>
                      <a:lnTo>
                        <a:pt x="6" y="385"/>
                      </a:lnTo>
                      <a:lnTo>
                        <a:pt x="9" y="392"/>
                      </a:lnTo>
                      <a:lnTo>
                        <a:pt x="12" y="398"/>
                      </a:lnTo>
                      <a:lnTo>
                        <a:pt x="16" y="403"/>
                      </a:lnTo>
                      <a:lnTo>
                        <a:pt x="21" y="408"/>
                      </a:lnTo>
                      <a:lnTo>
                        <a:pt x="26" y="412"/>
                      </a:lnTo>
                      <a:lnTo>
                        <a:pt x="31" y="417"/>
                      </a:lnTo>
                      <a:lnTo>
                        <a:pt x="36" y="420"/>
                      </a:lnTo>
                      <a:lnTo>
                        <a:pt x="43" y="424"/>
                      </a:lnTo>
                      <a:lnTo>
                        <a:pt x="49" y="425"/>
                      </a:lnTo>
                      <a:lnTo>
                        <a:pt x="57" y="428"/>
                      </a:lnTo>
                      <a:lnTo>
                        <a:pt x="63" y="429"/>
                      </a:lnTo>
                      <a:lnTo>
                        <a:pt x="71" y="429"/>
                      </a:lnTo>
                      <a:lnTo>
                        <a:pt x="601" y="429"/>
                      </a:lnTo>
                      <a:lnTo>
                        <a:pt x="609" y="429"/>
                      </a:lnTo>
                      <a:lnTo>
                        <a:pt x="616" y="428"/>
                      </a:lnTo>
                      <a:lnTo>
                        <a:pt x="623" y="425"/>
                      </a:lnTo>
                      <a:lnTo>
                        <a:pt x="630" y="423"/>
                      </a:lnTo>
                      <a:lnTo>
                        <a:pt x="636" y="420"/>
                      </a:lnTo>
                      <a:lnTo>
                        <a:pt x="643" y="416"/>
                      </a:lnTo>
                      <a:lnTo>
                        <a:pt x="648" y="412"/>
                      </a:lnTo>
                      <a:lnTo>
                        <a:pt x="653" y="407"/>
                      </a:lnTo>
                      <a:lnTo>
                        <a:pt x="657" y="402"/>
                      </a:lnTo>
                      <a:lnTo>
                        <a:pt x="662" y="397"/>
                      </a:lnTo>
                      <a:lnTo>
                        <a:pt x="666" y="390"/>
                      </a:lnTo>
                      <a:lnTo>
                        <a:pt x="668" y="385"/>
                      </a:lnTo>
                      <a:lnTo>
                        <a:pt x="671" y="378"/>
                      </a:lnTo>
                      <a:lnTo>
                        <a:pt x="672" y="371"/>
                      </a:lnTo>
                      <a:lnTo>
                        <a:pt x="673" y="364"/>
                      </a:lnTo>
                      <a:lnTo>
                        <a:pt x="673" y="357"/>
                      </a:lnTo>
                      <a:lnTo>
                        <a:pt x="673" y="44"/>
                      </a:lnTo>
                      <a:lnTo>
                        <a:pt x="673" y="32"/>
                      </a:lnTo>
                      <a:lnTo>
                        <a:pt x="671" y="21"/>
                      </a:lnTo>
                      <a:lnTo>
                        <a:pt x="666" y="10"/>
                      </a:ln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endParaRPr>
                </a:p>
              </p:txBody>
            </p:sp>
            <p:sp>
              <p:nvSpPr>
                <p:cNvPr id="696" name="Google Shape;696;p33"/>
                <p:cNvSpPr/>
                <p:nvPr/>
              </p:nvSpPr>
              <p:spPr>
                <a:xfrm>
                  <a:off x="11060112" y="1404649"/>
                  <a:ext cx="222250" cy="89477"/>
                </a:xfrm>
                <a:custGeom>
                  <a:rect b="b" l="l" r="r" t="t"/>
                  <a:pathLst>
                    <a:path extrusionOk="0" h="249" w="617">
                      <a:moveTo>
                        <a:pt x="617" y="11"/>
                      </a:moveTo>
                      <a:lnTo>
                        <a:pt x="608" y="6"/>
                      </a:lnTo>
                      <a:lnTo>
                        <a:pt x="599" y="4"/>
                      </a:lnTo>
                      <a:lnTo>
                        <a:pt x="587" y="1"/>
                      </a:lnTo>
                      <a:lnTo>
                        <a:pt x="575" y="0"/>
                      </a:lnTo>
                      <a:lnTo>
                        <a:pt x="46" y="0"/>
                      </a:lnTo>
                      <a:lnTo>
                        <a:pt x="34" y="1"/>
                      </a:lnTo>
                      <a:lnTo>
                        <a:pt x="21" y="4"/>
                      </a:lnTo>
                      <a:lnTo>
                        <a:pt x="10" y="9"/>
                      </a:lnTo>
                      <a:lnTo>
                        <a:pt x="0" y="15"/>
                      </a:lnTo>
                      <a:lnTo>
                        <a:pt x="322" y="249"/>
                      </a:lnTo>
                      <a:lnTo>
                        <a:pt x="617" y="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endParaRPr>
                </a:p>
              </p:txBody>
            </p:sp>
          </p:grpSp>
        </p:grpSp>
        <p:sp>
          <p:nvSpPr>
            <p:cNvPr id="697" name="Google Shape;697;p33"/>
            <p:cNvSpPr/>
            <p:nvPr/>
          </p:nvSpPr>
          <p:spPr>
            <a:xfrm>
              <a:off x="6971136" y="5574107"/>
              <a:ext cx="17609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  <p:grpSp>
          <p:nvGrpSpPr>
            <p:cNvPr id="698" name="Google Shape;698;p33"/>
            <p:cNvGrpSpPr/>
            <p:nvPr/>
          </p:nvGrpSpPr>
          <p:grpSpPr>
            <a:xfrm>
              <a:off x="8852244" y="5480754"/>
              <a:ext cx="462563" cy="462563"/>
              <a:chOff x="6518363" y="1542144"/>
              <a:chExt cx="462563" cy="462563"/>
            </a:xfrm>
          </p:grpSpPr>
          <p:sp>
            <p:nvSpPr>
              <p:cNvPr id="699" name="Google Shape;699;p33"/>
              <p:cNvSpPr/>
              <p:nvPr/>
            </p:nvSpPr>
            <p:spPr>
              <a:xfrm>
                <a:off x="6518363" y="1542144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6624534" y="1643150"/>
                <a:ext cx="250222" cy="249084"/>
              </a:xfrm>
              <a:custGeom>
                <a:rect b="b" l="l" r="r" t="t"/>
                <a:pathLst>
                  <a:path extrusionOk="0" h="879" w="878">
                    <a:moveTo>
                      <a:pt x="0" y="0"/>
                    </a:moveTo>
                    <a:lnTo>
                      <a:pt x="0" y="168"/>
                    </a:lnTo>
                    <a:lnTo>
                      <a:pt x="37" y="169"/>
                    </a:lnTo>
                    <a:lnTo>
                      <a:pt x="72" y="171"/>
                    </a:lnTo>
                    <a:lnTo>
                      <a:pt x="108" y="176"/>
                    </a:lnTo>
                    <a:lnTo>
                      <a:pt x="142" y="182"/>
                    </a:lnTo>
                    <a:lnTo>
                      <a:pt x="177" y="191"/>
                    </a:lnTo>
                    <a:lnTo>
                      <a:pt x="210" y="201"/>
                    </a:lnTo>
                    <a:lnTo>
                      <a:pt x="244" y="211"/>
                    </a:lnTo>
                    <a:lnTo>
                      <a:pt x="276" y="224"/>
                    </a:lnTo>
                    <a:lnTo>
                      <a:pt x="308" y="238"/>
                    </a:lnTo>
                    <a:lnTo>
                      <a:pt x="338" y="254"/>
                    </a:lnTo>
                    <a:lnTo>
                      <a:pt x="368" y="271"/>
                    </a:lnTo>
                    <a:lnTo>
                      <a:pt x="396" y="289"/>
                    </a:lnTo>
                    <a:lnTo>
                      <a:pt x="424" y="310"/>
                    </a:lnTo>
                    <a:lnTo>
                      <a:pt x="451" y="330"/>
                    </a:lnTo>
                    <a:lnTo>
                      <a:pt x="477" y="353"/>
                    </a:lnTo>
                    <a:lnTo>
                      <a:pt x="502" y="377"/>
                    </a:lnTo>
                    <a:lnTo>
                      <a:pt x="525" y="402"/>
                    </a:lnTo>
                    <a:lnTo>
                      <a:pt x="547" y="427"/>
                    </a:lnTo>
                    <a:lnTo>
                      <a:pt x="569" y="454"/>
                    </a:lnTo>
                    <a:lnTo>
                      <a:pt x="589" y="481"/>
                    </a:lnTo>
                    <a:lnTo>
                      <a:pt x="607" y="511"/>
                    </a:lnTo>
                    <a:lnTo>
                      <a:pt x="624" y="541"/>
                    </a:lnTo>
                    <a:lnTo>
                      <a:pt x="640" y="571"/>
                    </a:lnTo>
                    <a:lnTo>
                      <a:pt x="654" y="602"/>
                    </a:lnTo>
                    <a:lnTo>
                      <a:pt x="666" y="635"/>
                    </a:lnTo>
                    <a:lnTo>
                      <a:pt x="678" y="668"/>
                    </a:lnTo>
                    <a:lnTo>
                      <a:pt x="688" y="702"/>
                    </a:lnTo>
                    <a:lnTo>
                      <a:pt x="695" y="736"/>
                    </a:lnTo>
                    <a:lnTo>
                      <a:pt x="702" y="771"/>
                    </a:lnTo>
                    <a:lnTo>
                      <a:pt x="706" y="807"/>
                    </a:lnTo>
                    <a:lnTo>
                      <a:pt x="709" y="842"/>
                    </a:lnTo>
                    <a:lnTo>
                      <a:pt x="711" y="879"/>
                    </a:lnTo>
                    <a:lnTo>
                      <a:pt x="878" y="879"/>
                    </a:lnTo>
                    <a:lnTo>
                      <a:pt x="878" y="856"/>
                    </a:lnTo>
                    <a:lnTo>
                      <a:pt x="877" y="834"/>
                    </a:lnTo>
                    <a:lnTo>
                      <a:pt x="876" y="812"/>
                    </a:lnTo>
                    <a:lnTo>
                      <a:pt x="874" y="789"/>
                    </a:lnTo>
                    <a:lnTo>
                      <a:pt x="872" y="768"/>
                    </a:lnTo>
                    <a:lnTo>
                      <a:pt x="868" y="745"/>
                    </a:lnTo>
                    <a:lnTo>
                      <a:pt x="865" y="723"/>
                    </a:lnTo>
                    <a:lnTo>
                      <a:pt x="861" y="702"/>
                    </a:lnTo>
                    <a:lnTo>
                      <a:pt x="855" y="681"/>
                    </a:lnTo>
                    <a:lnTo>
                      <a:pt x="851" y="660"/>
                    </a:lnTo>
                    <a:lnTo>
                      <a:pt x="845" y="639"/>
                    </a:lnTo>
                    <a:lnTo>
                      <a:pt x="839" y="618"/>
                    </a:lnTo>
                    <a:lnTo>
                      <a:pt x="825" y="578"/>
                    </a:lnTo>
                    <a:lnTo>
                      <a:pt x="809" y="538"/>
                    </a:lnTo>
                    <a:lnTo>
                      <a:pt x="792" y="499"/>
                    </a:lnTo>
                    <a:lnTo>
                      <a:pt x="772" y="461"/>
                    </a:lnTo>
                    <a:lnTo>
                      <a:pt x="751" y="424"/>
                    </a:lnTo>
                    <a:lnTo>
                      <a:pt x="728" y="389"/>
                    </a:lnTo>
                    <a:lnTo>
                      <a:pt x="703" y="354"/>
                    </a:lnTo>
                    <a:lnTo>
                      <a:pt x="677" y="321"/>
                    </a:lnTo>
                    <a:lnTo>
                      <a:pt x="650" y="288"/>
                    </a:lnTo>
                    <a:lnTo>
                      <a:pt x="621" y="258"/>
                    </a:lnTo>
                    <a:lnTo>
                      <a:pt x="590" y="229"/>
                    </a:lnTo>
                    <a:lnTo>
                      <a:pt x="558" y="202"/>
                    </a:lnTo>
                    <a:lnTo>
                      <a:pt x="525" y="175"/>
                    </a:lnTo>
                    <a:lnTo>
                      <a:pt x="490" y="151"/>
                    </a:lnTo>
                    <a:lnTo>
                      <a:pt x="455" y="128"/>
                    </a:lnTo>
                    <a:lnTo>
                      <a:pt x="418" y="107"/>
                    </a:lnTo>
                    <a:lnTo>
                      <a:pt x="380" y="87"/>
                    </a:lnTo>
                    <a:lnTo>
                      <a:pt x="341" y="70"/>
                    </a:lnTo>
                    <a:lnTo>
                      <a:pt x="301" y="54"/>
                    </a:lnTo>
                    <a:lnTo>
                      <a:pt x="261" y="40"/>
                    </a:lnTo>
                    <a:lnTo>
                      <a:pt x="240" y="33"/>
                    </a:lnTo>
                    <a:lnTo>
                      <a:pt x="219" y="28"/>
                    </a:lnTo>
                    <a:lnTo>
                      <a:pt x="197" y="22"/>
                    </a:lnTo>
                    <a:lnTo>
                      <a:pt x="177" y="18"/>
                    </a:lnTo>
                    <a:lnTo>
                      <a:pt x="155" y="14"/>
                    </a:lnTo>
                    <a:lnTo>
                      <a:pt x="134" y="11"/>
                    </a:lnTo>
                    <a:lnTo>
                      <a:pt x="112" y="7"/>
                    </a:lnTo>
                    <a:lnTo>
                      <a:pt x="89" y="5"/>
                    </a:lnTo>
                    <a:lnTo>
                      <a:pt x="68" y="3"/>
                    </a:lnTo>
                    <a:lnTo>
                      <a:pt x="45" y="2"/>
                    </a:lnTo>
                    <a:lnTo>
                      <a:pt x="22" y="1"/>
                    </a:lnTo>
                    <a:lnTo>
                      <a:pt x="0" y="0"/>
                    </a:lnTo>
                    <a:close/>
                    <a:moveTo>
                      <a:pt x="0" y="299"/>
                    </a:moveTo>
                    <a:lnTo>
                      <a:pt x="0" y="466"/>
                    </a:lnTo>
                    <a:lnTo>
                      <a:pt x="20" y="467"/>
                    </a:lnTo>
                    <a:lnTo>
                      <a:pt x="41" y="468"/>
                    </a:lnTo>
                    <a:lnTo>
                      <a:pt x="60" y="472"/>
                    </a:lnTo>
                    <a:lnTo>
                      <a:pt x="81" y="475"/>
                    </a:lnTo>
                    <a:lnTo>
                      <a:pt x="100" y="479"/>
                    </a:lnTo>
                    <a:lnTo>
                      <a:pt x="120" y="485"/>
                    </a:lnTo>
                    <a:lnTo>
                      <a:pt x="138" y="491"/>
                    </a:lnTo>
                    <a:lnTo>
                      <a:pt x="156" y="498"/>
                    </a:lnTo>
                    <a:lnTo>
                      <a:pt x="175" y="506"/>
                    </a:lnTo>
                    <a:lnTo>
                      <a:pt x="193" y="515"/>
                    </a:lnTo>
                    <a:lnTo>
                      <a:pt x="210" y="525"/>
                    </a:lnTo>
                    <a:lnTo>
                      <a:pt x="228" y="535"/>
                    </a:lnTo>
                    <a:lnTo>
                      <a:pt x="244" y="547"/>
                    </a:lnTo>
                    <a:lnTo>
                      <a:pt x="260" y="560"/>
                    </a:lnTo>
                    <a:lnTo>
                      <a:pt x="275" y="573"/>
                    </a:lnTo>
                    <a:lnTo>
                      <a:pt x="290" y="587"/>
                    </a:lnTo>
                    <a:lnTo>
                      <a:pt x="304" y="602"/>
                    </a:lnTo>
                    <a:lnTo>
                      <a:pt x="317" y="618"/>
                    </a:lnTo>
                    <a:lnTo>
                      <a:pt x="330" y="634"/>
                    </a:lnTo>
                    <a:lnTo>
                      <a:pt x="342" y="650"/>
                    </a:lnTo>
                    <a:lnTo>
                      <a:pt x="353" y="667"/>
                    </a:lnTo>
                    <a:lnTo>
                      <a:pt x="363" y="684"/>
                    </a:lnTo>
                    <a:lnTo>
                      <a:pt x="371" y="703"/>
                    </a:lnTo>
                    <a:lnTo>
                      <a:pt x="380" y="721"/>
                    </a:lnTo>
                    <a:lnTo>
                      <a:pt x="387" y="740"/>
                    </a:lnTo>
                    <a:lnTo>
                      <a:pt x="393" y="759"/>
                    </a:lnTo>
                    <a:lnTo>
                      <a:pt x="398" y="778"/>
                    </a:lnTo>
                    <a:lnTo>
                      <a:pt x="403" y="798"/>
                    </a:lnTo>
                    <a:lnTo>
                      <a:pt x="406" y="817"/>
                    </a:lnTo>
                    <a:lnTo>
                      <a:pt x="409" y="838"/>
                    </a:lnTo>
                    <a:lnTo>
                      <a:pt x="410" y="858"/>
                    </a:lnTo>
                    <a:lnTo>
                      <a:pt x="411" y="879"/>
                    </a:lnTo>
                    <a:lnTo>
                      <a:pt x="411" y="879"/>
                    </a:lnTo>
                    <a:lnTo>
                      <a:pt x="411" y="879"/>
                    </a:lnTo>
                    <a:lnTo>
                      <a:pt x="580" y="879"/>
                    </a:lnTo>
                    <a:lnTo>
                      <a:pt x="579" y="849"/>
                    </a:lnTo>
                    <a:lnTo>
                      <a:pt x="577" y="819"/>
                    </a:lnTo>
                    <a:lnTo>
                      <a:pt x="572" y="790"/>
                    </a:lnTo>
                    <a:lnTo>
                      <a:pt x="568" y="762"/>
                    </a:lnTo>
                    <a:lnTo>
                      <a:pt x="562" y="734"/>
                    </a:lnTo>
                    <a:lnTo>
                      <a:pt x="553" y="707"/>
                    </a:lnTo>
                    <a:lnTo>
                      <a:pt x="544" y="680"/>
                    </a:lnTo>
                    <a:lnTo>
                      <a:pt x="533" y="653"/>
                    </a:lnTo>
                    <a:lnTo>
                      <a:pt x="522" y="628"/>
                    </a:lnTo>
                    <a:lnTo>
                      <a:pt x="510" y="602"/>
                    </a:lnTo>
                    <a:lnTo>
                      <a:pt x="496" y="579"/>
                    </a:lnTo>
                    <a:lnTo>
                      <a:pt x="480" y="555"/>
                    </a:lnTo>
                    <a:lnTo>
                      <a:pt x="464" y="532"/>
                    </a:lnTo>
                    <a:lnTo>
                      <a:pt x="447" y="511"/>
                    </a:lnTo>
                    <a:lnTo>
                      <a:pt x="429" y="489"/>
                    </a:lnTo>
                    <a:lnTo>
                      <a:pt x="409" y="470"/>
                    </a:lnTo>
                    <a:lnTo>
                      <a:pt x="389" y="450"/>
                    </a:lnTo>
                    <a:lnTo>
                      <a:pt x="368" y="432"/>
                    </a:lnTo>
                    <a:lnTo>
                      <a:pt x="347" y="414"/>
                    </a:lnTo>
                    <a:lnTo>
                      <a:pt x="324" y="398"/>
                    </a:lnTo>
                    <a:lnTo>
                      <a:pt x="300" y="383"/>
                    </a:lnTo>
                    <a:lnTo>
                      <a:pt x="275" y="369"/>
                    </a:lnTo>
                    <a:lnTo>
                      <a:pt x="250" y="356"/>
                    </a:lnTo>
                    <a:lnTo>
                      <a:pt x="224" y="344"/>
                    </a:lnTo>
                    <a:lnTo>
                      <a:pt x="199" y="335"/>
                    </a:lnTo>
                    <a:lnTo>
                      <a:pt x="172" y="325"/>
                    </a:lnTo>
                    <a:lnTo>
                      <a:pt x="145" y="317"/>
                    </a:lnTo>
                    <a:lnTo>
                      <a:pt x="116" y="311"/>
                    </a:lnTo>
                    <a:lnTo>
                      <a:pt x="87" y="305"/>
                    </a:lnTo>
                    <a:lnTo>
                      <a:pt x="59" y="302"/>
                    </a:lnTo>
                    <a:lnTo>
                      <a:pt x="29" y="300"/>
                    </a:lnTo>
                    <a:lnTo>
                      <a:pt x="0" y="299"/>
                    </a:lnTo>
                    <a:close/>
                    <a:moveTo>
                      <a:pt x="33" y="843"/>
                    </a:moveTo>
                    <a:lnTo>
                      <a:pt x="33" y="843"/>
                    </a:lnTo>
                    <a:lnTo>
                      <a:pt x="33" y="843"/>
                    </a:lnTo>
                    <a:close/>
                    <a:moveTo>
                      <a:pt x="199" y="679"/>
                    </a:moveTo>
                    <a:lnTo>
                      <a:pt x="199" y="679"/>
                    </a:lnTo>
                    <a:lnTo>
                      <a:pt x="199" y="679"/>
                    </a:lnTo>
                    <a:close/>
                    <a:moveTo>
                      <a:pt x="199" y="679"/>
                    </a:moveTo>
                    <a:lnTo>
                      <a:pt x="206" y="688"/>
                    </a:lnTo>
                    <a:lnTo>
                      <a:pt x="213" y="696"/>
                    </a:lnTo>
                    <a:lnTo>
                      <a:pt x="219" y="706"/>
                    </a:lnTo>
                    <a:lnTo>
                      <a:pt x="223" y="717"/>
                    </a:lnTo>
                    <a:lnTo>
                      <a:pt x="228" y="727"/>
                    </a:lnTo>
                    <a:lnTo>
                      <a:pt x="231" y="738"/>
                    </a:lnTo>
                    <a:lnTo>
                      <a:pt x="232" y="749"/>
                    </a:lnTo>
                    <a:lnTo>
                      <a:pt x="233" y="761"/>
                    </a:lnTo>
                    <a:lnTo>
                      <a:pt x="232" y="773"/>
                    </a:lnTo>
                    <a:lnTo>
                      <a:pt x="231" y="785"/>
                    </a:lnTo>
                    <a:lnTo>
                      <a:pt x="228" y="796"/>
                    </a:lnTo>
                    <a:lnTo>
                      <a:pt x="223" y="807"/>
                    </a:lnTo>
                    <a:lnTo>
                      <a:pt x="219" y="817"/>
                    </a:lnTo>
                    <a:lnTo>
                      <a:pt x="213" y="826"/>
                    </a:lnTo>
                    <a:lnTo>
                      <a:pt x="206" y="836"/>
                    </a:lnTo>
                    <a:lnTo>
                      <a:pt x="199" y="843"/>
                    </a:lnTo>
                    <a:lnTo>
                      <a:pt x="199" y="843"/>
                    </a:lnTo>
                    <a:lnTo>
                      <a:pt x="190" y="851"/>
                    </a:lnTo>
                    <a:lnTo>
                      <a:pt x="181" y="858"/>
                    </a:lnTo>
                    <a:lnTo>
                      <a:pt x="172" y="864"/>
                    </a:lnTo>
                    <a:lnTo>
                      <a:pt x="162" y="869"/>
                    </a:lnTo>
                    <a:lnTo>
                      <a:pt x="151" y="872"/>
                    </a:lnTo>
                    <a:lnTo>
                      <a:pt x="140" y="876"/>
                    </a:lnTo>
                    <a:lnTo>
                      <a:pt x="128" y="877"/>
                    </a:lnTo>
                    <a:lnTo>
                      <a:pt x="116" y="878"/>
                    </a:lnTo>
                    <a:lnTo>
                      <a:pt x="105" y="877"/>
                    </a:lnTo>
                    <a:lnTo>
                      <a:pt x="93" y="876"/>
                    </a:lnTo>
                    <a:lnTo>
                      <a:pt x="82" y="872"/>
                    </a:lnTo>
                    <a:lnTo>
                      <a:pt x="71" y="869"/>
                    </a:lnTo>
                    <a:lnTo>
                      <a:pt x="60" y="864"/>
                    </a:lnTo>
                    <a:lnTo>
                      <a:pt x="51" y="858"/>
                    </a:lnTo>
                    <a:lnTo>
                      <a:pt x="42" y="851"/>
                    </a:lnTo>
                    <a:lnTo>
                      <a:pt x="33" y="843"/>
                    </a:lnTo>
                    <a:lnTo>
                      <a:pt x="26" y="836"/>
                    </a:lnTo>
                    <a:lnTo>
                      <a:pt x="19" y="827"/>
                    </a:lnTo>
                    <a:lnTo>
                      <a:pt x="14" y="817"/>
                    </a:lnTo>
                    <a:lnTo>
                      <a:pt x="8" y="807"/>
                    </a:lnTo>
                    <a:lnTo>
                      <a:pt x="5" y="796"/>
                    </a:lnTo>
                    <a:lnTo>
                      <a:pt x="2" y="785"/>
                    </a:lnTo>
                    <a:lnTo>
                      <a:pt x="0" y="773"/>
                    </a:lnTo>
                    <a:lnTo>
                      <a:pt x="0" y="761"/>
                    </a:lnTo>
                    <a:lnTo>
                      <a:pt x="0" y="749"/>
                    </a:lnTo>
                    <a:lnTo>
                      <a:pt x="2" y="738"/>
                    </a:lnTo>
                    <a:lnTo>
                      <a:pt x="5" y="727"/>
                    </a:lnTo>
                    <a:lnTo>
                      <a:pt x="8" y="717"/>
                    </a:lnTo>
                    <a:lnTo>
                      <a:pt x="14" y="706"/>
                    </a:lnTo>
                    <a:lnTo>
                      <a:pt x="19" y="696"/>
                    </a:lnTo>
                    <a:lnTo>
                      <a:pt x="26" y="688"/>
                    </a:lnTo>
                    <a:lnTo>
                      <a:pt x="33" y="679"/>
                    </a:lnTo>
                    <a:lnTo>
                      <a:pt x="33" y="679"/>
                    </a:lnTo>
                    <a:lnTo>
                      <a:pt x="42" y="672"/>
                    </a:lnTo>
                    <a:lnTo>
                      <a:pt x="51" y="665"/>
                    </a:lnTo>
                    <a:lnTo>
                      <a:pt x="60" y="660"/>
                    </a:lnTo>
                    <a:lnTo>
                      <a:pt x="71" y="654"/>
                    </a:lnTo>
                    <a:lnTo>
                      <a:pt x="82" y="651"/>
                    </a:lnTo>
                    <a:lnTo>
                      <a:pt x="93" y="648"/>
                    </a:lnTo>
                    <a:lnTo>
                      <a:pt x="105" y="646"/>
                    </a:lnTo>
                    <a:lnTo>
                      <a:pt x="116" y="646"/>
                    </a:lnTo>
                    <a:lnTo>
                      <a:pt x="128" y="646"/>
                    </a:lnTo>
                    <a:lnTo>
                      <a:pt x="140" y="648"/>
                    </a:lnTo>
                    <a:lnTo>
                      <a:pt x="151" y="651"/>
                    </a:lnTo>
                    <a:lnTo>
                      <a:pt x="162" y="654"/>
                    </a:lnTo>
                    <a:lnTo>
                      <a:pt x="172" y="660"/>
                    </a:lnTo>
                    <a:lnTo>
                      <a:pt x="181" y="665"/>
                    </a:lnTo>
                    <a:lnTo>
                      <a:pt x="190" y="672"/>
                    </a:lnTo>
                    <a:lnTo>
                      <a:pt x="199" y="6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  <p:sp>
          <p:nvSpPr>
            <p:cNvPr id="701" name="Google Shape;701;p33"/>
            <p:cNvSpPr/>
            <p:nvPr/>
          </p:nvSpPr>
          <p:spPr>
            <a:xfrm>
              <a:off x="9291561" y="5574107"/>
              <a:ext cx="1900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  <p:grpSp>
          <p:nvGrpSpPr>
            <p:cNvPr id="702" name="Google Shape;702;p33"/>
            <p:cNvGrpSpPr/>
            <p:nvPr/>
          </p:nvGrpSpPr>
          <p:grpSpPr>
            <a:xfrm>
              <a:off x="8846410" y="6918308"/>
              <a:ext cx="462563" cy="462563"/>
              <a:chOff x="6512529" y="3423459"/>
              <a:chExt cx="462563" cy="462563"/>
            </a:xfrm>
          </p:grpSpPr>
          <p:sp>
            <p:nvSpPr>
              <p:cNvPr id="703" name="Google Shape;703;p33"/>
              <p:cNvSpPr/>
              <p:nvPr/>
            </p:nvSpPr>
            <p:spPr>
              <a:xfrm>
                <a:off x="6512529" y="3423459"/>
                <a:ext cx="462563" cy="462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6605699" y="3515835"/>
                <a:ext cx="276224" cy="277812"/>
              </a:xfrm>
              <a:custGeom>
                <a:rect b="b" l="l" r="r" t="t"/>
                <a:pathLst>
                  <a:path extrusionOk="0" h="872" w="871">
                    <a:moveTo>
                      <a:pt x="841" y="631"/>
                    </a:moveTo>
                    <a:lnTo>
                      <a:pt x="748" y="538"/>
                    </a:lnTo>
                    <a:lnTo>
                      <a:pt x="740" y="530"/>
                    </a:lnTo>
                    <a:lnTo>
                      <a:pt x="732" y="525"/>
                    </a:lnTo>
                    <a:lnTo>
                      <a:pt x="723" y="519"/>
                    </a:lnTo>
                    <a:lnTo>
                      <a:pt x="714" y="515"/>
                    </a:lnTo>
                    <a:lnTo>
                      <a:pt x="705" y="511"/>
                    </a:lnTo>
                    <a:lnTo>
                      <a:pt x="694" y="509"/>
                    </a:lnTo>
                    <a:lnTo>
                      <a:pt x="685" y="508"/>
                    </a:lnTo>
                    <a:lnTo>
                      <a:pt x="674" y="506"/>
                    </a:lnTo>
                    <a:lnTo>
                      <a:pt x="664" y="508"/>
                    </a:lnTo>
                    <a:lnTo>
                      <a:pt x="654" y="509"/>
                    </a:lnTo>
                    <a:lnTo>
                      <a:pt x="644" y="511"/>
                    </a:lnTo>
                    <a:lnTo>
                      <a:pt x="634" y="515"/>
                    </a:lnTo>
                    <a:lnTo>
                      <a:pt x="626" y="519"/>
                    </a:lnTo>
                    <a:lnTo>
                      <a:pt x="617" y="525"/>
                    </a:lnTo>
                    <a:lnTo>
                      <a:pt x="609" y="530"/>
                    </a:lnTo>
                    <a:lnTo>
                      <a:pt x="601" y="538"/>
                    </a:lnTo>
                    <a:lnTo>
                      <a:pt x="580" y="559"/>
                    </a:lnTo>
                    <a:lnTo>
                      <a:pt x="544" y="529"/>
                    </a:lnTo>
                    <a:lnTo>
                      <a:pt x="509" y="497"/>
                    </a:lnTo>
                    <a:lnTo>
                      <a:pt x="474" y="465"/>
                    </a:lnTo>
                    <a:lnTo>
                      <a:pt x="440" y="431"/>
                    </a:lnTo>
                    <a:lnTo>
                      <a:pt x="407" y="398"/>
                    </a:lnTo>
                    <a:lnTo>
                      <a:pt x="375" y="364"/>
                    </a:lnTo>
                    <a:lnTo>
                      <a:pt x="344" y="328"/>
                    </a:lnTo>
                    <a:lnTo>
                      <a:pt x="314" y="293"/>
                    </a:lnTo>
                    <a:lnTo>
                      <a:pt x="335" y="271"/>
                    </a:lnTo>
                    <a:lnTo>
                      <a:pt x="343" y="263"/>
                    </a:lnTo>
                    <a:lnTo>
                      <a:pt x="348" y="254"/>
                    </a:lnTo>
                    <a:lnTo>
                      <a:pt x="353" y="246"/>
                    </a:lnTo>
                    <a:lnTo>
                      <a:pt x="358" y="237"/>
                    </a:lnTo>
                    <a:lnTo>
                      <a:pt x="361" y="228"/>
                    </a:lnTo>
                    <a:lnTo>
                      <a:pt x="364" y="218"/>
                    </a:lnTo>
                    <a:lnTo>
                      <a:pt x="365" y="207"/>
                    </a:lnTo>
                    <a:lnTo>
                      <a:pt x="365" y="198"/>
                    </a:lnTo>
                    <a:lnTo>
                      <a:pt x="365" y="188"/>
                    </a:lnTo>
                    <a:lnTo>
                      <a:pt x="364" y="178"/>
                    </a:lnTo>
                    <a:lnTo>
                      <a:pt x="361" y="169"/>
                    </a:lnTo>
                    <a:lnTo>
                      <a:pt x="358" y="159"/>
                    </a:lnTo>
                    <a:lnTo>
                      <a:pt x="353" y="149"/>
                    </a:lnTo>
                    <a:lnTo>
                      <a:pt x="348" y="141"/>
                    </a:lnTo>
                    <a:lnTo>
                      <a:pt x="343" y="132"/>
                    </a:lnTo>
                    <a:lnTo>
                      <a:pt x="335" y="125"/>
                    </a:lnTo>
                    <a:lnTo>
                      <a:pt x="242" y="30"/>
                    </a:lnTo>
                    <a:lnTo>
                      <a:pt x="233" y="24"/>
                    </a:lnTo>
                    <a:lnTo>
                      <a:pt x="226" y="17"/>
                    </a:lnTo>
                    <a:lnTo>
                      <a:pt x="217" y="13"/>
                    </a:lnTo>
                    <a:lnTo>
                      <a:pt x="207" y="9"/>
                    </a:lnTo>
                    <a:lnTo>
                      <a:pt x="198" y="5"/>
                    </a:lnTo>
                    <a:lnTo>
                      <a:pt x="188" y="2"/>
                    </a:lnTo>
                    <a:lnTo>
                      <a:pt x="178" y="1"/>
                    </a:lnTo>
                    <a:lnTo>
                      <a:pt x="168" y="0"/>
                    </a:lnTo>
                    <a:lnTo>
                      <a:pt x="158" y="1"/>
                    </a:lnTo>
                    <a:lnTo>
                      <a:pt x="147" y="2"/>
                    </a:lnTo>
                    <a:lnTo>
                      <a:pt x="138" y="5"/>
                    </a:lnTo>
                    <a:lnTo>
                      <a:pt x="128" y="9"/>
                    </a:lnTo>
                    <a:lnTo>
                      <a:pt x="119" y="13"/>
                    </a:lnTo>
                    <a:lnTo>
                      <a:pt x="111" y="17"/>
                    </a:lnTo>
                    <a:lnTo>
                      <a:pt x="102" y="24"/>
                    </a:lnTo>
                    <a:lnTo>
                      <a:pt x="95" y="31"/>
                    </a:lnTo>
                    <a:lnTo>
                      <a:pt x="43" y="82"/>
                    </a:lnTo>
                    <a:lnTo>
                      <a:pt x="35" y="91"/>
                    </a:lnTo>
                    <a:lnTo>
                      <a:pt x="27" y="102"/>
                    </a:lnTo>
                    <a:lnTo>
                      <a:pt x="20" y="113"/>
                    </a:lnTo>
                    <a:lnTo>
                      <a:pt x="14" y="124"/>
                    </a:lnTo>
                    <a:lnTo>
                      <a:pt x="9" y="135"/>
                    </a:lnTo>
                    <a:lnTo>
                      <a:pt x="6" y="147"/>
                    </a:lnTo>
                    <a:lnTo>
                      <a:pt x="3" y="160"/>
                    </a:lnTo>
                    <a:lnTo>
                      <a:pt x="1" y="172"/>
                    </a:lnTo>
                    <a:lnTo>
                      <a:pt x="0" y="185"/>
                    </a:lnTo>
                    <a:lnTo>
                      <a:pt x="0" y="197"/>
                    </a:lnTo>
                    <a:lnTo>
                      <a:pt x="3" y="209"/>
                    </a:lnTo>
                    <a:lnTo>
                      <a:pt x="5" y="221"/>
                    </a:lnTo>
                    <a:lnTo>
                      <a:pt x="8" y="234"/>
                    </a:lnTo>
                    <a:lnTo>
                      <a:pt x="12" y="246"/>
                    </a:lnTo>
                    <a:lnTo>
                      <a:pt x="19" y="257"/>
                    </a:lnTo>
                    <a:lnTo>
                      <a:pt x="25" y="268"/>
                    </a:lnTo>
                    <a:lnTo>
                      <a:pt x="54" y="310"/>
                    </a:lnTo>
                    <a:lnTo>
                      <a:pt x="84" y="352"/>
                    </a:lnTo>
                    <a:lnTo>
                      <a:pt x="115" y="394"/>
                    </a:lnTo>
                    <a:lnTo>
                      <a:pt x="147" y="434"/>
                    </a:lnTo>
                    <a:lnTo>
                      <a:pt x="181" y="473"/>
                    </a:lnTo>
                    <a:lnTo>
                      <a:pt x="214" y="512"/>
                    </a:lnTo>
                    <a:lnTo>
                      <a:pt x="249" y="549"/>
                    </a:lnTo>
                    <a:lnTo>
                      <a:pt x="286" y="587"/>
                    </a:lnTo>
                    <a:lnTo>
                      <a:pt x="322" y="623"/>
                    </a:lnTo>
                    <a:lnTo>
                      <a:pt x="361" y="658"/>
                    </a:lnTo>
                    <a:lnTo>
                      <a:pt x="399" y="692"/>
                    </a:lnTo>
                    <a:lnTo>
                      <a:pt x="439" y="725"/>
                    </a:lnTo>
                    <a:lnTo>
                      <a:pt x="479" y="757"/>
                    </a:lnTo>
                    <a:lnTo>
                      <a:pt x="519" y="789"/>
                    </a:lnTo>
                    <a:lnTo>
                      <a:pt x="561" y="819"/>
                    </a:lnTo>
                    <a:lnTo>
                      <a:pt x="604" y="848"/>
                    </a:lnTo>
                    <a:lnTo>
                      <a:pt x="614" y="853"/>
                    </a:lnTo>
                    <a:lnTo>
                      <a:pt x="622" y="858"/>
                    </a:lnTo>
                    <a:lnTo>
                      <a:pt x="633" y="863"/>
                    </a:lnTo>
                    <a:lnTo>
                      <a:pt x="643" y="866"/>
                    </a:lnTo>
                    <a:lnTo>
                      <a:pt x="654" y="868"/>
                    </a:lnTo>
                    <a:lnTo>
                      <a:pt x="664" y="870"/>
                    </a:lnTo>
                    <a:lnTo>
                      <a:pt x="675" y="871"/>
                    </a:lnTo>
                    <a:lnTo>
                      <a:pt x="686" y="872"/>
                    </a:lnTo>
                    <a:lnTo>
                      <a:pt x="701" y="871"/>
                    </a:lnTo>
                    <a:lnTo>
                      <a:pt x="715" y="869"/>
                    </a:lnTo>
                    <a:lnTo>
                      <a:pt x="729" y="866"/>
                    </a:lnTo>
                    <a:lnTo>
                      <a:pt x="743" y="860"/>
                    </a:lnTo>
                    <a:lnTo>
                      <a:pt x="755" y="855"/>
                    </a:lnTo>
                    <a:lnTo>
                      <a:pt x="767" y="848"/>
                    </a:lnTo>
                    <a:lnTo>
                      <a:pt x="779" y="839"/>
                    </a:lnTo>
                    <a:lnTo>
                      <a:pt x="790" y="829"/>
                    </a:lnTo>
                    <a:lnTo>
                      <a:pt x="841" y="777"/>
                    </a:lnTo>
                    <a:lnTo>
                      <a:pt x="849" y="769"/>
                    </a:lnTo>
                    <a:lnTo>
                      <a:pt x="854" y="761"/>
                    </a:lnTo>
                    <a:lnTo>
                      <a:pt x="859" y="752"/>
                    </a:lnTo>
                    <a:lnTo>
                      <a:pt x="864" y="744"/>
                    </a:lnTo>
                    <a:lnTo>
                      <a:pt x="867" y="734"/>
                    </a:lnTo>
                    <a:lnTo>
                      <a:pt x="870" y="724"/>
                    </a:lnTo>
                    <a:lnTo>
                      <a:pt x="871" y="715"/>
                    </a:lnTo>
                    <a:lnTo>
                      <a:pt x="871" y="704"/>
                    </a:lnTo>
                    <a:lnTo>
                      <a:pt x="871" y="694"/>
                    </a:lnTo>
                    <a:lnTo>
                      <a:pt x="870" y="685"/>
                    </a:lnTo>
                    <a:lnTo>
                      <a:pt x="867" y="675"/>
                    </a:lnTo>
                    <a:lnTo>
                      <a:pt x="864" y="665"/>
                    </a:lnTo>
                    <a:lnTo>
                      <a:pt x="859" y="656"/>
                    </a:lnTo>
                    <a:lnTo>
                      <a:pt x="854" y="647"/>
                    </a:lnTo>
                    <a:lnTo>
                      <a:pt x="849" y="638"/>
                    </a:lnTo>
                    <a:lnTo>
                      <a:pt x="841" y="6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  <p:sp>
          <p:nvSpPr>
            <p:cNvPr id="705" name="Google Shape;705;p33"/>
            <p:cNvSpPr/>
            <p:nvPr/>
          </p:nvSpPr>
          <p:spPr>
            <a:xfrm>
              <a:off x="6971136" y="6272909"/>
              <a:ext cx="17609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9291563" y="6272909"/>
              <a:ext cx="17609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6971136" y="7008470"/>
              <a:ext cx="17609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9291563" y="7008470"/>
              <a:ext cx="17609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/>
          <p:nvPr>
            <p:ph type="title"/>
          </p:nvPr>
        </p:nvSpPr>
        <p:spPr>
          <a:xfrm>
            <a:off x="547689" y="552450"/>
            <a:ext cx="10283008" cy="1066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Medium"/>
              <a:buNone/>
            </a:pPr>
            <a:r>
              <a:rPr lang="en-US"/>
              <a:t>Supplemental </a:t>
            </a:r>
            <a:r>
              <a:rPr lang="en-US">
                <a:solidFill>
                  <a:schemeClr val="accent3"/>
                </a:solidFill>
              </a:rPr>
              <a:t>Charts</a:t>
            </a:r>
            <a:endParaRPr/>
          </a:p>
        </p:txBody>
      </p:sp>
      <p:sp>
        <p:nvSpPr>
          <p:cNvPr id="714" name="Google Shape;714;p34"/>
          <p:cNvSpPr txBox="1"/>
          <p:nvPr>
            <p:ph idx="12" type="sldNum"/>
          </p:nvPr>
        </p:nvSpPr>
        <p:spPr>
          <a:xfrm>
            <a:off x="9201150" y="1857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5" name="Google Shape;715;p34"/>
          <p:cNvGrpSpPr/>
          <p:nvPr/>
        </p:nvGrpSpPr>
        <p:grpSpPr>
          <a:xfrm>
            <a:off x="-97136" y="2529851"/>
            <a:ext cx="2453215" cy="1635477"/>
            <a:chOff x="-150924" y="2164900"/>
            <a:chExt cx="2453215" cy="1635477"/>
          </a:xfrm>
        </p:grpSpPr>
        <p:pic>
          <p:nvPicPr>
            <p:cNvPr id="716" name="Google Shape;71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0924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34"/>
            <p:cNvSpPr txBox="1"/>
            <p:nvPr/>
          </p:nvSpPr>
          <p:spPr>
            <a:xfrm>
              <a:off x="732913" y="2796612"/>
              <a:ext cx="6944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5%</a:t>
              </a:r>
              <a:endParaRPr/>
            </a:p>
          </p:txBody>
        </p:sp>
      </p:grpSp>
      <p:grpSp>
        <p:nvGrpSpPr>
          <p:cNvPr id="718" name="Google Shape;718;p34"/>
          <p:cNvGrpSpPr/>
          <p:nvPr/>
        </p:nvGrpSpPr>
        <p:grpSpPr>
          <a:xfrm>
            <a:off x="2405569" y="2531045"/>
            <a:ext cx="2453215" cy="1635477"/>
            <a:chOff x="2351781" y="2166094"/>
            <a:chExt cx="2453215" cy="1635477"/>
          </a:xfrm>
        </p:grpSpPr>
        <p:pic>
          <p:nvPicPr>
            <p:cNvPr id="719" name="Google Shape;71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1781" y="2166094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34"/>
            <p:cNvSpPr txBox="1"/>
            <p:nvPr/>
          </p:nvSpPr>
          <p:spPr>
            <a:xfrm>
              <a:off x="3135430" y="2797806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10%</a:t>
              </a:r>
              <a:endParaRPr/>
            </a:p>
          </p:txBody>
        </p:sp>
      </p:grpSp>
      <p:grpSp>
        <p:nvGrpSpPr>
          <p:cNvPr id="721" name="Google Shape;721;p34"/>
          <p:cNvGrpSpPr/>
          <p:nvPr/>
        </p:nvGrpSpPr>
        <p:grpSpPr>
          <a:xfrm>
            <a:off x="4873778" y="2521417"/>
            <a:ext cx="2453215" cy="1635477"/>
            <a:chOff x="4819990" y="2156466"/>
            <a:chExt cx="2453215" cy="1635477"/>
          </a:xfrm>
        </p:grpSpPr>
        <p:pic>
          <p:nvPicPr>
            <p:cNvPr id="722" name="Google Shape;722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19990" y="2156466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34"/>
            <p:cNvSpPr txBox="1"/>
            <p:nvPr/>
          </p:nvSpPr>
          <p:spPr>
            <a:xfrm>
              <a:off x="5603639" y="2788178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15%</a:t>
              </a:r>
              <a:endParaRPr/>
            </a:p>
          </p:txBody>
        </p:sp>
      </p:grpSp>
      <p:grpSp>
        <p:nvGrpSpPr>
          <p:cNvPr id="724" name="Google Shape;724;p34"/>
          <p:cNvGrpSpPr/>
          <p:nvPr/>
        </p:nvGrpSpPr>
        <p:grpSpPr>
          <a:xfrm>
            <a:off x="7366032" y="2522611"/>
            <a:ext cx="2453215" cy="1635477"/>
            <a:chOff x="7312244" y="2157660"/>
            <a:chExt cx="2453215" cy="1635477"/>
          </a:xfrm>
        </p:grpSpPr>
        <p:pic>
          <p:nvPicPr>
            <p:cNvPr id="725" name="Google Shape;725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12244" y="215766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34"/>
            <p:cNvSpPr txBox="1"/>
            <p:nvPr/>
          </p:nvSpPr>
          <p:spPr>
            <a:xfrm>
              <a:off x="8095893" y="278937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20%</a:t>
              </a:r>
              <a:endParaRPr/>
            </a:p>
          </p:txBody>
        </p:sp>
      </p:grpSp>
      <p:grpSp>
        <p:nvGrpSpPr>
          <p:cNvPr id="727" name="Google Shape;727;p34"/>
          <p:cNvGrpSpPr/>
          <p:nvPr/>
        </p:nvGrpSpPr>
        <p:grpSpPr>
          <a:xfrm>
            <a:off x="9828127" y="2582102"/>
            <a:ext cx="2453215" cy="1635477"/>
            <a:chOff x="9768588" y="2164900"/>
            <a:chExt cx="2453215" cy="1635477"/>
          </a:xfrm>
        </p:grpSpPr>
        <p:pic>
          <p:nvPicPr>
            <p:cNvPr id="728" name="Google Shape;728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68588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34"/>
            <p:cNvSpPr txBox="1"/>
            <p:nvPr/>
          </p:nvSpPr>
          <p:spPr>
            <a:xfrm>
              <a:off x="10552237" y="279661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25%</a:t>
              </a:r>
              <a:endParaRPr/>
            </a:p>
          </p:txBody>
        </p:sp>
      </p:grpSp>
      <p:grpSp>
        <p:nvGrpSpPr>
          <p:cNvPr id="730" name="Google Shape;730;p34"/>
          <p:cNvGrpSpPr/>
          <p:nvPr/>
        </p:nvGrpSpPr>
        <p:grpSpPr>
          <a:xfrm>
            <a:off x="-126939" y="4455872"/>
            <a:ext cx="2453215" cy="1635477"/>
            <a:chOff x="-150924" y="2164900"/>
            <a:chExt cx="2453215" cy="1635477"/>
          </a:xfrm>
        </p:grpSpPr>
        <p:pic>
          <p:nvPicPr>
            <p:cNvPr id="731" name="Google Shape;731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150924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34"/>
            <p:cNvSpPr txBox="1"/>
            <p:nvPr/>
          </p:nvSpPr>
          <p:spPr>
            <a:xfrm>
              <a:off x="632725" y="279661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30%</a:t>
              </a:r>
              <a:endParaRPr/>
            </a:p>
          </p:txBody>
        </p:sp>
      </p:grpSp>
      <p:grpSp>
        <p:nvGrpSpPr>
          <p:cNvPr id="733" name="Google Shape;733;p34"/>
          <p:cNvGrpSpPr/>
          <p:nvPr/>
        </p:nvGrpSpPr>
        <p:grpSpPr>
          <a:xfrm>
            <a:off x="2375766" y="4457066"/>
            <a:ext cx="2453215" cy="1635477"/>
            <a:chOff x="2351781" y="2166094"/>
            <a:chExt cx="2453215" cy="1635477"/>
          </a:xfrm>
        </p:grpSpPr>
        <p:pic>
          <p:nvPicPr>
            <p:cNvPr id="734" name="Google Shape;734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51781" y="2166094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34"/>
            <p:cNvSpPr txBox="1"/>
            <p:nvPr/>
          </p:nvSpPr>
          <p:spPr>
            <a:xfrm>
              <a:off x="3135430" y="2797806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35%</a:t>
              </a:r>
              <a:endParaRPr/>
            </a:p>
          </p:txBody>
        </p:sp>
      </p:grpSp>
      <p:grpSp>
        <p:nvGrpSpPr>
          <p:cNvPr id="736" name="Google Shape;736;p34"/>
          <p:cNvGrpSpPr/>
          <p:nvPr/>
        </p:nvGrpSpPr>
        <p:grpSpPr>
          <a:xfrm>
            <a:off x="4843975" y="4447438"/>
            <a:ext cx="2453215" cy="1635477"/>
            <a:chOff x="4819990" y="2156466"/>
            <a:chExt cx="2453215" cy="1635477"/>
          </a:xfrm>
        </p:grpSpPr>
        <p:pic>
          <p:nvPicPr>
            <p:cNvPr id="737" name="Google Shape;737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19990" y="2156466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34"/>
            <p:cNvSpPr txBox="1"/>
            <p:nvPr/>
          </p:nvSpPr>
          <p:spPr>
            <a:xfrm>
              <a:off x="5603639" y="2788178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40%</a:t>
              </a: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>
            <a:off x="7336229" y="4448632"/>
            <a:ext cx="2453215" cy="1635477"/>
            <a:chOff x="7312244" y="2157660"/>
            <a:chExt cx="2453215" cy="1635477"/>
          </a:xfrm>
        </p:grpSpPr>
        <p:pic>
          <p:nvPicPr>
            <p:cNvPr id="740" name="Google Shape;740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12244" y="215766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34"/>
            <p:cNvSpPr txBox="1"/>
            <p:nvPr/>
          </p:nvSpPr>
          <p:spPr>
            <a:xfrm>
              <a:off x="8095893" y="278937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45%</a:t>
              </a:r>
              <a:endParaRPr/>
            </a:p>
          </p:txBody>
        </p:sp>
      </p:grpSp>
      <p:grpSp>
        <p:nvGrpSpPr>
          <p:cNvPr id="742" name="Google Shape;742;p34"/>
          <p:cNvGrpSpPr/>
          <p:nvPr/>
        </p:nvGrpSpPr>
        <p:grpSpPr>
          <a:xfrm>
            <a:off x="9792573" y="4455872"/>
            <a:ext cx="2453215" cy="1635477"/>
            <a:chOff x="9768588" y="2164900"/>
            <a:chExt cx="2453215" cy="1635477"/>
          </a:xfrm>
        </p:grpSpPr>
        <p:pic>
          <p:nvPicPr>
            <p:cNvPr id="743" name="Google Shape;743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768588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34"/>
            <p:cNvSpPr txBox="1"/>
            <p:nvPr/>
          </p:nvSpPr>
          <p:spPr>
            <a:xfrm>
              <a:off x="10552237" y="279661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50%</a:t>
              </a:r>
              <a:endParaRPr/>
            </a:p>
          </p:txBody>
        </p:sp>
      </p:grpSp>
      <p:sp>
        <p:nvSpPr>
          <p:cNvPr id="745" name="Google Shape;745;p34"/>
          <p:cNvSpPr txBox="1"/>
          <p:nvPr/>
        </p:nvSpPr>
        <p:spPr>
          <a:xfrm>
            <a:off x="547689" y="1434069"/>
            <a:ext cx="58158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 + Paste into your presentation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 txBox="1"/>
          <p:nvPr>
            <p:ph type="title"/>
          </p:nvPr>
        </p:nvSpPr>
        <p:spPr>
          <a:xfrm>
            <a:off x="547689" y="552450"/>
            <a:ext cx="10283008" cy="1066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Medium"/>
              <a:buNone/>
            </a:pPr>
            <a:r>
              <a:rPr lang="en-US"/>
              <a:t>Supplemental </a:t>
            </a:r>
            <a:r>
              <a:rPr lang="en-US">
                <a:solidFill>
                  <a:schemeClr val="accent3"/>
                </a:solidFill>
              </a:rPr>
              <a:t>Charts</a:t>
            </a:r>
            <a:endParaRPr/>
          </a:p>
        </p:txBody>
      </p:sp>
      <p:sp>
        <p:nvSpPr>
          <p:cNvPr id="751" name="Google Shape;751;p35"/>
          <p:cNvSpPr txBox="1"/>
          <p:nvPr>
            <p:ph idx="12" type="sldNum"/>
          </p:nvPr>
        </p:nvSpPr>
        <p:spPr>
          <a:xfrm>
            <a:off x="9201150" y="1857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p35"/>
          <p:cNvSpPr txBox="1"/>
          <p:nvPr/>
        </p:nvSpPr>
        <p:spPr>
          <a:xfrm>
            <a:off x="547689" y="1434069"/>
            <a:ext cx="58158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 + Paste into your presentation</a:t>
            </a:r>
            <a:endParaRPr/>
          </a:p>
        </p:txBody>
      </p:sp>
      <p:grpSp>
        <p:nvGrpSpPr>
          <p:cNvPr id="753" name="Google Shape;753;p35"/>
          <p:cNvGrpSpPr/>
          <p:nvPr/>
        </p:nvGrpSpPr>
        <p:grpSpPr>
          <a:xfrm>
            <a:off x="-97136" y="2528312"/>
            <a:ext cx="2453215" cy="1635477"/>
            <a:chOff x="-150924" y="2164900"/>
            <a:chExt cx="2453215" cy="1635477"/>
          </a:xfrm>
        </p:grpSpPr>
        <p:pic>
          <p:nvPicPr>
            <p:cNvPr id="754" name="Google Shape;75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0924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35"/>
            <p:cNvSpPr txBox="1"/>
            <p:nvPr/>
          </p:nvSpPr>
          <p:spPr>
            <a:xfrm>
              <a:off x="632726" y="2796612"/>
              <a:ext cx="8947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55%</a:t>
              </a:r>
              <a:endParaRPr/>
            </a:p>
          </p:txBody>
        </p:sp>
      </p:grpSp>
      <p:grpSp>
        <p:nvGrpSpPr>
          <p:cNvPr id="756" name="Google Shape;756;p35"/>
          <p:cNvGrpSpPr/>
          <p:nvPr/>
        </p:nvGrpSpPr>
        <p:grpSpPr>
          <a:xfrm>
            <a:off x="2405569" y="2529506"/>
            <a:ext cx="2453215" cy="1635477"/>
            <a:chOff x="2351781" y="2166094"/>
            <a:chExt cx="2453215" cy="1635477"/>
          </a:xfrm>
        </p:grpSpPr>
        <p:pic>
          <p:nvPicPr>
            <p:cNvPr id="757" name="Google Shape;757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1781" y="2166094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35"/>
            <p:cNvSpPr txBox="1"/>
            <p:nvPr/>
          </p:nvSpPr>
          <p:spPr>
            <a:xfrm>
              <a:off x="3135430" y="2797806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60%</a:t>
              </a:r>
              <a:endParaRPr/>
            </a:p>
          </p:txBody>
        </p:sp>
      </p:grpSp>
      <p:grpSp>
        <p:nvGrpSpPr>
          <p:cNvPr id="759" name="Google Shape;759;p35"/>
          <p:cNvGrpSpPr/>
          <p:nvPr/>
        </p:nvGrpSpPr>
        <p:grpSpPr>
          <a:xfrm>
            <a:off x="4873778" y="2519878"/>
            <a:ext cx="2453215" cy="1635477"/>
            <a:chOff x="4819990" y="2156466"/>
            <a:chExt cx="2453215" cy="1635477"/>
          </a:xfrm>
        </p:grpSpPr>
        <p:pic>
          <p:nvPicPr>
            <p:cNvPr id="760" name="Google Shape;760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19990" y="2156466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35"/>
            <p:cNvSpPr txBox="1"/>
            <p:nvPr/>
          </p:nvSpPr>
          <p:spPr>
            <a:xfrm>
              <a:off x="5603639" y="2788178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65%</a:t>
              </a:r>
              <a:endParaRPr/>
            </a:p>
          </p:txBody>
        </p:sp>
      </p:grpSp>
      <p:grpSp>
        <p:nvGrpSpPr>
          <p:cNvPr id="762" name="Google Shape;762;p35"/>
          <p:cNvGrpSpPr/>
          <p:nvPr/>
        </p:nvGrpSpPr>
        <p:grpSpPr>
          <a:xfrm>
            <a:off x="7366032" y="2521072"/>
            <a:ext cx="2453215" cy="1635477"/>
            <a:chOff x="7312244" y="2157660"/>
            <a:chExt cx="2453215" cy="1635477"/>
          </a:xfrm>
        </p:grpSpPr>
        <p:pic>
          <p:nvPicPr>
            <p:cNvPr id="763" name="Google Shape;763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12244" y="215766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35"/>
            <p:cNvSpPr txBox="1"/>
            <p:nvPr/>
          </p:nvSpPr>
          <p:spPr>
            <a:xfrm>
              <a:off x="8095893" y="278937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70%</a:t>
              </a:r>
              <a:endParaRPr/>
            </a:p>
          </p:txBody>
        </p:sp>
      </p:grpSp>
      <p:grpSp>
        <p:nvGrpSpPr>
          <p:cNvPr id="765" name="Google Shape;765;p35"/>
          <p:cNvGrpSpPr/>
          <p:nvPr/>
        </p:nvGrpSpPr>
        <p:grpSpPr>
          <a:xfrm>
            <a:off x="9828127" y="2580563"/>
            <a:ext cx="2453215" cy="1635477"/>
            <a:chOff x="9768588" y="2164900"/>
            <a:chExt cx="2453215" cy="1635477"/>
          </a:xfrm>
        </p:grpSpPr>
        <p:pic>
          <p:nvPicPr>
            <p:cNvPr id="766" name="Google Shape;766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68588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35"/>
            <p:cNvSpPr txBox="1"/>
            <p:nvPr/>
          </p:nvSpPr>
          <p:spPr>
            <a:xfrm>
              <a:off x="10552237" y="279661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75%</a:t>
              </a:r>
              <a:endParaRPr/>
            </a:p>
          </p:txBody>
        </p:sp>
      </p:grpSp>
      <p:grpSp>
        <p:nvGrpSpPr>
          <p:cNvPr id="768" name="Google Shape;768;p35"/>
          <p:cNvGrpSpPr/>
          <p:nvPr/>
        </p:nvGrpSpPr>
        <p:grpSpPr>
          <a:xfrm>
            <a:off x="-126939" y="4454333"/>
            <a:ext cx="2453215" cy="1635477"/>
            <a:chOff x="-150924" y="2164900"/>
            <a:chExt cx="2453215" cy="1635477"/>
          </a:xfrm>
        </p:grpSpPr>
        <p:pic>
          <p:nvPicPr>
            <p:cNvPr id="769" name="Google Shape;769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150924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35"/>
            <p:cNvSpPr txBox="1"/>
            <p:nvPr/>
          </p:nvSpPr>
          <p:spPr>
            <a:xfrm>
              <a:off x="632725" y="279661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80%</a:t>
              </a:r>
              <a:endParaRPr/>
            </a:p>
          </p:txBody>
        </p:sp>
      </p:grpSp>
      <p:grpSp>
        <p:nvGrpSpPr>
          <p:cNvPr id="771" name="Google Shape;771;p35"/>
          <p:cNvGrpSpPr/>
          <p:nvPr/>
        </p:nvGrpSpPr>
        <p:grpSpPr>
          <a:xfrm>
            <a:off x="2375766" y="4455527"/>
            <a:ext cx="2453215" cy="1635477"/>
            <a:chOff x="2351781" y="2166094"/>
            <a:chExt cx="2453215" cy="1635477"/>
          </a:xfrm>
        </p:grpSpPr>
        <p:pic>
          <p:nvPicPr>
            <p:cNvPr id="772" name="Google Shape;772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51781" y="2166094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35"/>
            <p:cNvSpPr txBox="1"/>
            <p:nvPr/>
          </p:nvSpPr>
          <p:spPr>
            <a:xfrm>
              <a:off x="3135430" y="2797806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85%</a:t>
              </a:r>
              <a:endParaRPr/>
            </a:p>
          </p:txBody>
        </p:sp>
      </p:grpSp>
      <p:grpSp>
        <p:nvGrpSpPr>
          <p:cNvPr id="774" name="Google Shape;774;p35"/>
          <p:cNvGrpSpPr/>
          <p:nvPr/>
        </p:nvGrpSpPr>
        <p:grpSpPr>
          <a:xfrm>
            <a:off x="4843975" y="4445899"/>
            <a:ext cx="2453215" cy="1635477"/>
            <a:chOff x="4819990" y="2156466"/>
            <a:chExt cx="2453215" cy="1635477"/>
          </a:xfrm>
        </p:grpSpPr>
        <p:pic>
          <p:nvPicPr>
            <p:cNvPr id="775" name="Google Shape;775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19990" y="2156466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" name="Google Shape;776;p35"/>
            <p:cNvSpPr txBox="1"/>
            <p:nvPr/>
          </p:nvSpPr>
          <p:spPr>
            <a:xfrm>
              <a:off x="5603639" y="2788178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90%</a:t>
              </a:r>
              <a:endParaRPr/>
            </a:p>
          </p:txBody>
        </p:sp>
      </p:grpSp>
      <p:grpSp>
        <p:nvGrpSpPr>
          <p:cNvPr id="777" name="Google Shape;777;p35"/>
          <p:cNvGrpSpPr/>
          <p:nvPr/>
        </p:nvGrpSpPr>
        <p:grpSpPr>
          <a:xfrm>
            <a:off x="7336229" y="4447093"/>
            <a:ext cx="2453215" cy="1635477"/>
            <a:chOff x="7312244" y="2157660"/>
            <a:chExt cx="2453215" cy="1635477"/>
          </a:xfrm>
        </p:grpSpPr>
        <p:pic>
          <p:nvPicPr>
            <p:cNvPr id="778" name="Google Shape;778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12244" y="215766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35"/>
            <p:cNvSpPr txBox="1"/>
            <p:nvPr/>
          </p:nvSpPr>
          <p:spPr>
            <a:xfrm>
              <a:off x="8095893" y="2789372"/>
              <a:ext cx="8947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95%</a:t>
              </a:r>
              <a:endParaRPr/>
            </a:p>
          </p:txBody>
        </p:sp>
      </p:grpSp>
      <p:grpSp>
        <p:nvGrpSpPr>
          <p:cNvPr id="780" name="Google Shape;780;p35"/>
          <p:cNvGrpSpPr/>
          <p:nvPr/>
        </p:nvGrpSpPr>
        <p:grpSpPr>
          <a:xfrm>
            <a:off x="9792573" y="4454333"/>
            <a:ext cx="2453215" cy="1635477"/>
            <a:chOff x="9768588" y="2164900"/>
            <a:chExt cx="2453215" cy="1635477"/>
          </a:xfrm>
        </p:grpSpPr>
        <p:pic>
          <p:nvPicPr>
            <p:cNvPr id="781" name="Google Shape;781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768588" y="2164900"/>
              <a:ext cx="2453215" cy="1635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35"/>
            <p:cNvSpPr txBox="1"/>
            <p:nvPr/>
          </p:nvSpPr>
          <p:spPr>
            <a:xfrm>
              <a:off x="10452050" y="2796612"/>
              <a:ext cx="10951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100%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6"/>
          <p:cNvSpPr txBox="1"/>
          <p:nvPr>
            <p:ph idx="1" type="body"/>
          </p:nvPr>
        </p:nvSpPr>
        <p:spPr>
          <a:xfrm>
            <a:off x="3908756" y="2946443"/>
            <a:ext cx="4819608" cy="569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765"/>
              <a:buNone/>
            </a:pPr>
            <a:r>
              <a:t/>
            </a:r>
            <a:endParaRPr/>
          </a:p>
        </p:txBody>
      </p:sp>
      <p:sp>
        <p:nvSpPr>
          <p:cNvPr id="788" name="Google Shape;788;p36"/>
          <p:cNvSpPr txBox="1"/>
          <p:nvPr>
            <p:ph idx="2" type="body"/>
          </p:nvPr>
        </p:nvSpPr>
        <p:spPr>
          <a:xfrm>
            <a:off x="1439200" y="4460649"/>
            <a:ext cx="4196021" cy="2084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2864" lvl="0" marL="151287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3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9" name="Google Shape;789;p36"/>
          <p:cNvSpPr txBox="1"/>
          <p:nvPr>
            <p:ph idx="3" type="body"/>
          </p:nvPr>
        </p:nvSpPr>
        <p:spPr>
          <a:xfrm>
            <a:off x="6630354" y="4460649"/>
            <a:ext cx="4196021" cy="2084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2864" lvl="0" marL="1512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3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0" name="Google Shape;790;p36"/>
          <p:cNvSpPr txBox="1"/>
          <p:nvPr>
            <p:ph idx="4" type="body"/>
          </p:nvPr>
        </p:nvSpPr>
        <p:spPr>
          <a:xfrm>
            <a:off x="2901672" y="4054103"/>
            <a:ext cx="2783362" cy="24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41"/>
              <a:buNone/>
            </a:pPr>
            <a:r>
              <a:t/>
            </a:r>
            <a:endParaRPr/>
          </a:p>
        </p:txBody>
      </p:sp>
      <p:sp>
        <p:nvSpPr>
          <p:cNvPr id="791" name="Google Shape;791;p36"/>
          <p:cNvSpPr txBox="1"/>
          <p:nvPr>
            <p:ph idx="5" type="body"/>
          </p:nvPr>
        </p:nvSpPr>
        <p:spPr>
          <a:xfrm>
            <a:off x="6650182" y="4054103"/>
            <a:ext cx="2733548" cy="24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41"/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" id="792" name="Google Shape;7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0" y="0"/>
            <a:ext cx="12192000" cy="2785730"/>
          </a:xfrm>
          <a:prstGeom prst="rect">
            <a:avLst/>
          </a:prstGeom>
          <a:solidFill>
            <a:srgbClr val="0C1A2E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7" name="Google Shape;177;p16"/>
          <p:cNvSpPr/>
          <p:nvPr/>
        </p:nvSpPr>
        <p:spPr>
          <a:xfrm rot="10800000">
            <a:off x="5263262" y="2802769"/>
            <a:ext cx="1665475" cy="666888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person standing in a kitchen&#10;&#10;Description automatically generated" id="178" name="Google Shape;178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299" l="27306" r="18760" t="3789"/>
          <a:stretch/>
        </p:blipFill>
        <p:spPr>
          <a:xfrm>
            <a:off x="8708727" y="3563803"/>
            <a:ext cx="1743075" cy="174307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tall building in a city&#10;&#10;Description automatically generated" id="179" name="Google Shape;179;p16"/>
          <p:cNvPicPr preferRelativeResize="0"/>
          <p:nvPr>
            <p:ph idx="5" type="pic"/>
          </p:nvPr>
        </p:nvPicPr>
        <p:blipFill rotWithShape="1">
          <a:blip r:embed="rId4">
            <a:alphaModFix amt="20000"/>
          </a:blip>
          <a:srcRect b="32848" l="0" r="0" t="32848"/>
          <a:stretch/>
        </p:blipFill>
        <p:spPr>
          <a:xfrm>
            <a:off x="0" y="-2981"/>
            <a:ext cx="12192000" cy="27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1866800" y="675925"/>
            <a:ext cx="845617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Poppins Medium"/>
              <a:buNone/>
            </a:pPr>
            <a:r>
              <a:rPr b="1" lang="en-US" sz="4400">
                <a:solidFill>
                  <a:schemeClr val="accent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Meet Our Leadership Team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2844210" y="1694445"/>
            <a:ext cx="64592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incididunt </a:t>
            </a:r>
            <a:endParaRPr/>
          </a:p>
        </p:txBody>
      </p:sp>
      <p:pic>
        <p:nvPicPr>
          <p:cNvPr descr="A person standing in front of a brick wall&#10;&#10;Description automatically generated" id="182" name="Google Shape;182;p1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44294" l="30177" r="34227" t="2313"/>
          <a:stretch/>
        </p:blipFill>
        <p:spPr>
          <a:xfrm>
            <a:off x="5223353" y="3563804"/>
            <a:ext cx="1743075" cy="174307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for the camera&#10;&#10;Description automatically generated" id="183" name="Google Shape;183;p16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5965" r="7931" t="13896"/>
          <a:stretch/>
        </p:blipFill>
        <p:spPr>
          <a:xfrm>
            <a:off x="1740195" y="3563805"/>
            <a:ext cx="1743075" cy="1743075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4" name="Google Shape;184;p16"/>
          <p:cNvGrpSpPr/>
          <p:nvPr/>
        </p:nvGrpSpPr>
        <p:grpSpPr>
          <a:xfrm>
            <a:off x="4171724" y="4306333"/>
            <a:ext cx="421401" cy="258013"/>
            <a:chOff x="5966993" y="1965547"/>
            <a:chExt cx="421401" cy="258013"/>
          </a:xfrm>
        </p:grpSpPr>
        <p:sp>
          <p:nvSpPr>
            <p:cNvPr id="185" name="Google Shape;185;p16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86" name="Google Shape;186;p16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87" name="Google Shape;187;p16"/>
          <p:cNvGrpSpPr/>
          <p:nvPr/>
        </p:nvGrpSpPr>
        <p:grpSpPr>
          <a:xfrm>
            <a:off x="688566" y="4306331"/>
            <a:ext cx="421401" cy="258013"/>
            <a:chOff x="5966993" y="1965547"/>
            <a:chExt cx="421401" cy="258013"/>
          </a:xfrm>
        </p:grpSpPr>
        <p:sp>
          <p:nvSpPr>
            <p:cNvPr id="188" name="Google Shape;188;p16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89" name="Google Shape;189;p16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90" name="Google Shape;190;p16"/>
          <p:cNvGrpSpPr/>
          <p:nvPr/>
        </p:nvGrpSpPr>
        <p:grpSpPr>
          <a:xfrm>
            <a:off x="7657098" y="4306332"/>
            <a:ext cx="421401" cy="258013"/>
            <a:chOff x="5966993" y="1965547"/>
            <a:chExt cx="421401" cy="258013"/>
          </a:xfrm>
        </p:grpSpPr>
        <p:sp>
          <p:nvSpPr>
            <p:cNvPr id="191" name="Google Shape;191;p16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92" name="Google Shape;192;p16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93" name="Google Shape;193;p16"/>
          <p:cNvGrpSpPr/>
          <p:nvPr/>
        </p:nvGrpSpPr>
        <p:grpSpPr>
          <a:xfrm>
            <a:off x="11082030" y="4306331"/>
            <a:ext cx="421401" cy="258013"/>
            <a:chOff x="5966993" y="1965547"/>
            <a:chExt cx="421401" cy="258013"/>
          </a:xfrm>
        </p:grpSpPr>
        <p:sp>
          <p:nvSpPr>
            <p:cNvPr id="194" name="Google Shape;194;p16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195" name="Google Shape;195;p16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1680861" y="5583875"/>
            <a:ext cx="8887391" cy="307777"/>
            <a:chOff x="1680861" y="5583875"/>
            <a:chExt cx="8887391" cy="307777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1680861" y="5583875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CFO</a:t>
              </a:r>
              <a:endParaRPr sz="14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5165129" y="5583875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CEO</a:t>
              </a: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8706511" y="5583875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CIO</a:t>
              </a:r>
              <a:endParaRPr/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2060138" y="5306877"/>
            <a:ext cx="8132042" cy="369332"/>
            <a:chOff x="2060138" y="5306877"/>
            <a:chExt cx="8132042" cy="369332"/>
          </a:xfrm>
        </p:grpSpPr>
        <p:sp>
          <p:nvSpPr>
            <p:cNvPr id="201" name="Google Shape;201;p16"/>
            <p:cNvSpPr/>
            <p:nvPr/>
          </p:nvSpPr>
          <p:spPr>
            <a:xfrm>
              <a:off x="2060138" y="5306877"/>
              <a:ext cx="11031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Jane Doe</a:t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609327" y="5306877"/>
              <a:ext cx="973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Jen Doe</a:t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9082581" y="5306877"/>
              <a:ext cx="11095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John Doe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7"/>
          <p:cNvGrpSpPr/>
          <p:nvPr/>
        </p:nvGrpSpPr>
        <p:grpSpPr>
          <a:xfrm>
            <a:off x="0" y="-1522568"/>
            <a:ext cx="13717859" cy="8388531"/>
            <a:chOff x="0" y="-1522568"/>
            <a:chExt cx="13717859" cy="8388531"/>
          </a:xfrm>
        </p:grpSpPr>
        <p:sp>
          <p:nvSpPr>
            <p:cNvPr id="210" name="Google Shape;210;p17"/>
            <p:cNvSpPr/>
            <p:nvPr/>
          </p:nvSpPr>
          <p:spPr>
            <a:xfrm>
              <a:off x="0" y="0"/>
              <a:ext cx="9489141" cy="6858023"/>
            </a:xfrm>
            <a:custGeom>
              <a:rect b="b" l="l" r="r" t="t"/>
              <a:pathLst>
                <a:path extrusionOk="0" h="6858023" w="9489141">
                  <a:moveTo>
                    <a:pt x="0" y="0"/>
                  </a:moveTo>
                  <a:lnTo>
                    <a:pt x="1201247" y="0"/>
                  </a:lnTo>
                  <a:lnTo>
                    <a:pt x="9489141" y="6858023"/>
                  </a:lnTo>
                  <a:lnTo>
                    <a:pt x="6871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 rot="2490924">
              <a:off x="9221853" y="-390535"/>
              <a:ext cx="4278843" cy="2277035"/>
            </a:xfrm>
            <a:custGeom>
              <a:rect b="b" l="l" r="r" t="t"/>
              <a:pathLst>
                <a:path extrusionOk="0" h="2277035" w="4278843">
                  <a:moveTo>
                    <a:pt x="0" y="2010731"/>
                  </a:moveTo>
                  <a:lnTo>
                    <a:pt x="2266267" y="0"/>
                  </a:lnTo>
                  <a:lnTo>
                    <a:pt x="4278843" y="2277035"/>
                  </a:lnTo>
                  <a:lnTo>
                    <a:pt x="0" y="20107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5044638" y="5619307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768839" y="4835144"/>
              <a:ext cx="5071731" cy="2030819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632639" y="23"/>
              <a:ext cx="3093490" cy="1238693"/>
            </a:xfrm>
            <a:prstGeom prst="triangle">
              <a:avLst>
                <a:gd fmla="val 50000" name="adj"/>
              </a:avLst>
            </a:prstGeom>
            <a:solidFill>
              <a:srgbClr val="1227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215" name="Google Shape;215;p17"/>
          <p:cNvSpPr txBox="1"/>
          <p:nvPr>
            <p:ph type="ctrTitle"/>
          </p:nvPr>
        </p:nvSpPr>
        <p:spPr>
          <a:xfrm>
            <a:off x="513103" y="1672432"/>
            <a:ext cx="525573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1A2E"/>
              </a:buClr>
              <a:buSzPts val="4800"/>
              <a:buFont typeface="Poppins Medium"/>
              <a:buNone/>
            </a:pPr>
            <a:r>
              <a:rPr b="1" lang="en-US" sz="4800">
                <a:solidFill>
                  <a:srgbClr val="0C1A2E"/>
                </a:solidFill>
              </a:rPr>
              <a:t>PRODUCT </a:t>
            </a:r>
            <a:r>
              <a:rPr b="1" lang="en-US" sz="4800">
                <a:solidFill>
                  <a:schemeClr val="lt1"/>
                </a:solidFill>
              </a:rPr>
              <a:t>BACKGROUND</a:t>
            </a:r>
            <a:endParaRPr/>
          </a:p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513103" y="4152107"/>
            <a:ext cx="475463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Section I</a:t>
            </a:r>
            <a:endParaRPr/>
          </a:p>
        </p:txBody>
      </p:sp>
      <p:sp>
        <p:nvSpPr>
          <p:cNvPr id="217" name="Google Shape;217;p17"/>
          <p:cNvSpPr txBox="1"/>
          <p:nvPr>
            <p:ph idx="2" type="body"/>
          </p:nvPr>
        </p:nvSpPr>
        <p:spPr>
          <a:xfrm>
            <a:off x="512763" y="5526088"/>
            <a:ext cx="5480050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</a:pPr>
            <a:r>
              <a:rPr lang="en-US" sz="1200">
                <a:solidFill>
                  <a:srgbClr val="FFFFFF"/>
                </a:solidFill>
              </a:rPr>
              <a:t>Lorem ipsum dolor sit amet, consectetur adipiscing elit, sed do eiusmod tempor incididunt ut labore et dolore magna aliqua. Ut enim ad minim.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/>
        </p:nvSpPr>
        <p:spPr>
          <a:xfrm>
            <a:off x="5570571" y="1435824"/>
            <a:ext cx="5170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Poppins Medium"/>
              <a:buNone/>
            </a:pPr>
            <a:r>
              <a:rPr b="1" lang="en-US" sz="4800">
                <a:solidFill>
                  <a:schemeClr val="accent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BASIC PRODUCT INFORMATION</a:t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0" y="4226442"/>
            <a:ext cx="12192000" cy="2631558"/>
          </a:xfrm>
          <a:prstGeom prst="rect">
            <a:avLst/>
          </a:prstGeom>
          <a:solidFill>
            <a:srgbClr val="0C1A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screen shot of a computer&#10;&#10;Description automatically generated" id="225" name="Google Shape;225;p18"/>
          <p:cNvPicPr preferRelativeResize="0"/>
          <p:nvPr/>
        </p:nvPicPr>
        <p:blipFill rotWithShape="1">
          <a:blip r:embed="rId3">
            <a:alphaModFix/>
          </a:blip>
          <a:srcRect b="14340" l="568" r="-567" t="-2171"/>
          <a:stretch/>
        </p:blipFill>
        <p:spPr>
          <a:xfrm>
            <a:off x="1451429" y="834656"/>
            <a:ext cx="3429000" cy="60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/>
          <p:cNvSpPr txBox="1"/>
          <p:nvPr>
            <p:ph idx="1" type="body"/>
          </p:nvPr>
        </p:nvSpPr>
        <p:spPr>
          <a:xfrm>
            <a:off x="5551072" y="3202617"/>
            <a:ext cx="6080947" cy="837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2745"/>
              </a:buClr>
              <a:buSzPts val="1400"/>
              <a:buNone/>
            </a:pPr>
            <a:r>
              <a:rPr lang="en-US" sz="1400">
                <a:solidFill>
                  <a:srgbClr val="122745"/>
                </a:solidFill>
              </a:rPr>
              <a:t>Lorem ipsum dolor sim amet dolor sit amet, consectetur adipiscing elit, sed do eiusmod tempor </a:t>
            </a:r>
            <a:r>
              <a:rPr b="1" lang="en-US" sz="1400">
                <a:solidFill>
                  <a:srgbClr val="122745"/>
                </a:solidFill>
              </a:rPr>
              <a:t>incididunt adipiscing elit</a:t>
            </a:r>
            <a:r>
              <a:rPr lang="en-US" sz="1400">
                <a:solidFill>
                  <a:srgbClr val="122745"/>
                </a:solidFill>
              </a:rPr>
              <a:t>, sed do eiusmod tempor incididunt ut labore et dolore magna aliqua. Ut </a:t>
            </a:r>
            <a:r>
              <a:rPr b="1" lang="en-US" sz="1400">
                <a:solidFill>
                  <a:srgbClr val="122745"/>
                </a:solidFill>
              </a:rPr>
              <a:t>enim ad minim.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7" name="Google Shape;227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98" l="806" r="0" t="98"/>
          <a:stretch/>
        </p:blipFill>
        <p:spPr>
          <a:xfrm>
            <a:off x="1786270" y="1990725"/>
            <a:ext cx="2747629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 rot="10800000">
            <a:off x="5551072" y="798974"/>
            <a:ext cx="818561" cy="32776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6796" y="4684911"/>
            <a:ext cx="759970" cy="7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6075" y="4708582"/>
            <a:ext cx="759970" cy="7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5354" y="4708582"/>
            <a:ext cx="759970" cy="759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8"/>
          <p:cNvGrpSpPr/>
          <p:nvPr/>
        </p:nvGrpSpPr>
        <p:grpSpPr>
          <a:xfrm>
            <a:off x="5376918" y="5802237"/>
            <a:ext cx="6318593" cy="310213"/>
            <a:chOff x="5376918" y="5802237"/>
            <a:chExt cx="6318593" cy="310213"/>
          </a:xfrm>
        </p:grpSpPr>
        <p:sp>
          <p:nvSpPr>
            <p:cNvPr id="233" name="Google Shape;233;p18"/>
            <p:cNvSpPr txBox="1"/>
            <p:nvPr/>
          </p:nvSpPr>
          <p:spPr>
            <a:xfrm>
              <a:off x="5376918" y="5804673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  <p:sp>
          <p:nvSpPr>
            <p:cNvPr id="234" name="Google Shape;234;p18"/>
            <p:cNvSpPr txBox="1"/>
            <p:nvPr/>
          </p:nvSpPr>
          <p:spPr>
            <a:xfrm>
              <a:off x="7605344" y="5804673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  <p:sp>
          <p:nvSpPr>
            <p:cNvPr id="235" name="Google Shape;235;p18"/>
            <p:cNvSpPr txBox="1"/>
            <p:nvPr/>
          </p:nvSpPr>
          <p:spPr>
            <a:xfrm>
              <a:off x="9833770" y="5802237"/>
              <a:ext cx="18617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</a:t>
              </a:r>
              <a:endParaRPr/>
            </a:p>
          </p:txBody>
        </p:sp>
      </p:grpSp>
      <p:grpSp>
        <p:nvGrpSpPr>
          <p:cNvPr id="236" name="Google Shape;236;p18"/>
          <p:cNvGrpSpPr/>
          <p:nvPr/>
        </p:nvGrpSpPr>
        <p:grpSpPr>
          <a:xfrm>
            <a:off x="5478098" y="5523374"/>
            <a:ext cx="6107757" cy="371768"/>
            <a:chOff x="5478098" y="5523374"/>
            <a:chExt cx="6107757" cy="371768"/>
          </a:xfrm>
        </p:grpSpPr>
        <p:sp>
          <p:nvSpPr>
            <p:cNvPr id="237" name="Google Shape;237;p18"/>
            <p:cNvSpPr/>
            <p:nvPr/>
          </p:nvSpPr>
          <p:spPr>
            <a:xfrm>
              <a:off x="5478098" y="5525810"/>
              <a:ext cx="17075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Huge Discounts</a:t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7648817" y="5525810"/>
              <a:ext cx="18229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Secure Checkout</a:t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9991571" y="5523374"/>
              <a:ext cx="1594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Trusted Sellers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A2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590966" y="1598965"/>
            <a:ext cx="4811944" cy="1655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Poppins Medium"/>
              <a:buNone/>
            </a:pPr>
            <a:r>
              <a:rPr lang="en-US">
                <a:solidFill>
                  <a:schemeClr val="accent5"/>
                </a:solidFill>
              </a:rPr>
              <a:t>OUR TARGET MARKET</a:t>
            </a:r>
            <a:endParaRPr/>
          </a:p>
        </p:txBody>
      </p:sp>
      <p:pic>
        <p:nvPicPr>
          <p:cNvPr descr="A person is walking down the street&#10;&#10;Description automatically generated" id="246" name="Google Shape;246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580" l="951" r="-951" t="34315"/>
          <a:stretch/>
        </p:blipFill>
        <p:spPr>
          <a:xfrm rot="403012">
            <a:off x="7309605" y="1246226"/>
            <a:ext cx="3800475" cy="35099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/>
          <p:nvPr/>
        </p:nvSpPr>
        <p:spPr>
          <a:xfrm rot="10800000">
            <a:off x="590967" y="1204463"/>
            <a:ext cx="818561" cy="32776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 rot="403012">
            <a:off x="7025897" y="1217429"/>
            <a:ext cx="4295552" cy="4301301"/>
            <a:chOff x="7212467" y="866553"/>
            <a:chExt cx="4295552" cy="4301301"/>
          </a:xfrm>
        </p:grpSpPr>
        <p:sp>
          <p:nvSpPr>
            <p:cNvPr id="249" name="Google Shape;249;p19"/>
            <p:cNvSpPr/>
            <p:nvPr/>
          </p:nvSpPr>
          <p:spPr>
            <a:xfrm>
              <a:off x="7212467" y="4401735"/>
              <a:ext cx="4295552" cy="766119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12264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7376984" y="866553"/>
              <a:ext cx="3966519" cy="3429000"/>
            </a:xfrm>
            <a:prstGeom prst="rect">
              <a:avLst/>
            </a:prstGeom>
            <a:noFill/>
            <a:ln cap="flat" cmpd="sng" w="317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51" name="Google Shape;251;p19"/>
          <p:cNvGrpSpPr/>
          <p:nvPr/>
        </p:nvGrpSpPr>
        <p:grpSpPr>
          <a:xfrm>
            <a:off x="210030" y="4089116"/>
            <a:ext cx="3382407" cy="1459993"/>
            <a:chOff x="210030" y="4089116"/>
            <a:chExt cx="3382407" cy="1459993"/>
          </a:xfrm>
        </p:grpSpPr>
        <p:pic>
          <p:nvPicPr>
            <p:cNvPr id="252" name="Google Shape;252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0030" y="4089116"/>
              <a:ext cx="1996226" cy="145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1591" y="4610769"/>
              <a:ext cx="465903" cy="465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9"/>
            <p:cNvSpPr txBox="1"/>
            <p:nvPr/>
          </p:nvSpPr>
          <p:spPr>
            <a:xfrm>
              <a:off x="1837770" y="4199509"/>
              <a:ext cx="1754667" cy="800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60%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Male college students</a:t>
              </a:r>
              <a:endParaRPr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3330735" y="4056132"/>
            <a:ext cx="3137657" cy="1459993"/>
            <a:chOff x="3406684" y="4089116"/>
            <a:chExt cx="3137657" cy="1459993"/>
          </a:xfrm>
        </p:grpSpPr>
        <p:grpSp>
          <p:nvGrpSpPr>
            <p:cNvPr id="256" name="Google Shape;256;p19"/>
            <p:cNvGrpSpPr/>
            <p:nvPr/>
          </p:nvGrpSpPr>
          <p:grpSpPr>
            <a:xfrm>
              <a:off x="3406684" y="4089116"/>
              <a:ext cx="1996226" cy="1459993"/>
              <a:chOff x="2300062" y="4089116"/>
              <a:chExt cx="2398996" cy="1754569"/>
            </a:xfrm>
          </p:grpSpPr>
          <p:pic>
            <p:nvPicPr>
              <p:cNvPr id="257" name="Google Shape;257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300062" y="4089116"/>
                <a:ext cx="2398996" cy="1754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219607" y="4686447"/>
                <a:ext cx="559906" cy="5599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9" name="Google Shape;259;p19"/>
            <p:cNvSpPr txBox="1"/>
            <p:nvPr/>
          </p:nvSpPr>
          <p:spPr>
            <a:xfrm>
              <a:off x="5060059" y="4199508"/>
              <a:ext cx="1484282" cy="800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25%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Live at home with parents</a:t>
              </a:r>
              <a:endParaRPr/>
            </a:p>
          </p:txBody>
        </p:sp>
      </p:grpSp>
      <p:sp>
        <p:nvSpPr>
          <p:cNvPr id="260" name="Google Shape;260;p19"/>
          <p:cNvSpPr txBox="1"/>
          <p:nvPr/>
        </p:nvSpPr>
        <p:spPr>
          <a:xfrm>
            <a:off x="590966" y="3202617"/>
            <a:ext cx="6080947" cy="837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</a:t>
            </a:r>
            <a:r>
              <a:rPr b="1" lang="en-US" sz="14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incididunt adipiscing elit</a:t>
            </a:r>
            <a:r>
              <a:rPr lang="en-US" sz="14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sed do eiusmod tempor incididunt ut labore et dolore magna aliqua. Ut </a:t>
            </a:r>
            <a:r>
              <a:rPr b="1" lang="en-US" sz="1400">
                <a:solidFill>
                  <a:schemeClr val="accent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enim ad minim.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0" y="0"/>
            <a:ext cx="4088218" cy="6858000"/>
          </a:xfrm>
          <a:prstGeom prst="rect">
            <a:avLst/>
          </a:prstGeom>
          <a:solidFill>
            <a:srgbClr val="0C1A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8173950" y="0"/>
            <a:ext cx="4015564" cy="6865963"/>
          </a:xfrm>
          <a:prstGeom prst="rect">
            <a:avLst/>
          </a:prstGeom>
          <a:solidFill>
            <a:srgbClr val="0C1A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4088218" y="0"/>
            <a:ext cx="408821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pair of shoes&#10;&#10;Description automatically generated" id="269" name="Google Shape;269;p20"/>
          <p:cNvPicPr preferRelativeResize="0"/>
          <p:nvPr>
            <p:ph idx="2" type="pic"/>
          </p:nvPr>
        </p:nvPicPr>
        <p:blipFill rotWithShape="1">
          <a:blip r:embed="rId3">
            <a:alphaModFix amt="20000"/>
          </a:blip>
          <a:srcRect b="7813" l="0" r="0" t="7812"/>
          <a:stretch/>
        </p:blipFill>
        <p:spPr>
          <a:xfrm>
            <a:off x="0" y="19654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erson&#10;&#10;Description automatically generated" id="270" name="Google Shape;270;p2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663" r="16663" t="0"/>
          <a:stretch/>
        </p:blipFill>
        <p:spPr>
          <a:xfrm>
            <a:off x="838200" y="2137474"/>
            <a:ext cx="2228850" cy="222885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looking at the camera&#10;&#10;Description automatically generated" id="271" name="Google Shape;271;p2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6667" r="16666" t="0"/>
          <a:stretch/>
        </p:blipFill>
        <p:spPr>
          <a:xfrm>
            <a:off x="4984060" y="2137253"/>
            <a:ext cx="2228850" cy="222885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wearing a blue shirt&#10;&#10;Description automatically generated" id="272" name="Google Shape;272;p2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6667" r="16666" t="0"/>
          <a:stretch/>
        </p:blipFill>
        <p:spPr>
          <a:xfrm>
            <a:off x="9067307" y="2147428"/>
            <a:ext cx="2228850" cy="222885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3" name="Google Shape;273;p20"/>
          <p:cNvSpPr/>
          <p:nvPr/>
        </p:nvSpPr>
        <p:spPr>
          <a:xfrm rot="10800000">
            <a:off x="0" y="3641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4" name="Google Shape;274;p20"/>
          <p:cNvSpPr/>
          <p:nvPr/>
        </p:nvSpPr>
        <p:spPr>
          <a:xfrm rot="10800000">
            <a:off x="692100" y="3642"/>
            <a:ext cx="2269375" cy="908702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9198424" y="6295777"/>
            <a:ext cx="1384200" cy="554260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9922625" y="5949298"/>
            <a:ext cx="2269375" cy="908702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>
            <a:off x="1073035" y="5024000"/>
            <a:ext cx="1878780" cy="993926"/>
            <a:chOff x="1519249" y="5168868"/>
            <a:chExt cx="1878780" cy="993926"/>
          </a:xfrm>
        </p:grpSpPr>
        <p:grpSp>
          <p:nvGrpSpPr>
            <p:cNvPr id="278" name="Google Shape;278;p20"/>
            <p:cNvGrpSpPr/>
            <p:nvPr/>
          </p:nvGrpSpPr>
          <p:grpSpPr>
            <a:xfrm>
              <a:off x="1519249" y="5168868"/>
              <a:ext cx="1878780" cy="993926"/>
              <a:chOff x="1908796" y="5166658"/>
              <a:chExt cx="1878780" cy="993926"/>
            </a:xfrm>
          </p:grpSpPr>
          <p:sp>
            <p:nvSpPr>
              <p:cNvPr id="279" name="Google Shape;279;p20"/>
              <p:cNvSpPr txBox="1"/>
              <p:nvPr/>
            </p:nvSpPr>
            <p:spPr>
              <a:xfrm>
                <a:off x="2785379" y="5166658"/>
                <a:ext cx="1002197" cy="993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Lorem Elit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Ipsum Enim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Dolor Minim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Sim Amet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grpSp>
            <p:nvGrpSpPr>
              <p:cNvPr id="280" name="Google Shape;280;p20"/>
              <p:cNvGrpSpPr/>
              <p:nvPr/>
            </p:nvGrpSpPr>
            <p:grpSpPr>
              <a:xfrm>
                <a:off x="1908796" y="5253268"/>
                <a:ext cx="876583" cy="129147"/>
                <a:chOff x="1908796" y="5253268"/>
                <a:chExt cx="876583" cy="129147"/>
              </a:xfrm>
            </p:grpSpPr>
            <p:pic>
              <p:nvPicPr>
                <p:cNvPr id="281" name="Google Shape;281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60566" y="5253269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2" name="Google Shape;282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47334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28612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4" name="Google Shape;284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09601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5" name="Google Shape;285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0879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86" name="Google Shape;286;p20"/>
            <p:cNvGrpSpPr/>
            <p:nvPr/>
          </p:nvGrpSpPr>
          <p:grpSpPr>
            <a:xfrm>
              <a:off x="2083799" y="5493336"/>
              <a:ext cx="312033" cy="129146"/>
              <a:chOff x="2083799" y="5493336"/>
              <a:chExt cx="312033" cy="129146"/>
            </a:xfrm>
          </p:grpSpPr>
          <p:pic>
            <p:nvPicPr>
              <p:cNvPr id="287" name="Google Shape;287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493336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49766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20"/>
            <p:cNvGrpSpPr/>
            <p:nvPr/>
          </p:nvGrpSpPr>
          <p:grpSpPr>
            <a:xfrm>
              <a:off x="1896579" y="5729500"/>
              <a:ext cx="499253" cy="129147"/>
              <a:chOff x="1896579" y="5729500"/>
              <a:chExt cx="499253" cy="129147"/>
            </a:xfrm>
          </p:grpSpPr>
          <p:pic>
            <p:nvPicPr>
              <p:cNvPr id="290" name="Google Shape;290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729501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733834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72950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0"/>
            <p:cNvGrpSpPr/>
            <p:nvPr/>
          </p:nvGrpSpPr>
          <p:grpSpPr>
            <a:xfrm>
              <a:off x="1519249" y="5943979"/>
              <a:ext cx="876583" cy="129147"/>
              <a:chOff x="1519249" y="5943979"/>
              <a:chExt cx="876583" cy="129147"/>
            </a:xfrm>
          </p:grpSpPr>
          <p:pic>
            <p:nvPicPr>
              <p:cNvPr id="294" name="Google Shape;294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94398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70646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51924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9" name="Google Shape;299;p20"/>
          <p:cNvGrpSpPr/>
          <p:nvPr/>
        </p:nvGrpSpPr>
        <p:grpSpPr>
          <a:xfrm>
            <a:off x="5158767" y="5027223"/>
            <a:ext cx="1878780" cy="993926"/>
            <a:chOff x="1519249" y="5168868"/>
            <a:chExt cx="1878780" cy="993926"/>
          </a:xfrm>
        </p:grpSpPr>
        <p:grpSp>
          <p:nvGrpSpPr>
            <p:cNvPr id="300" name="Google Shape;300;p20"/>
            <p:cNvGrpSpPr/>
            <p:nvPr/>
          </p:nvGrpSpPr>
          <p:grpSpPr>
            <a:xfrm>
              <a:off x="1519249" y="5168868"/>
              <a:ext cx="1878780" cy="993926"/>
              <a:chOff x="1908796" y="5166658"/>
              <a:chExt cx="1878780" cy="993926"/>
            </a:xfrm>
          </p:grpSpPr>
          <p:sp>
            <p:nvSpPr>
              <p:cNvPr id="301" name="Google Shape;301;p20"/>
              <p:cNvSpPr txBox="1"/>
              <p:nvPr/>
            </p:nvSpPr>
            <p:spPr>
              <a:xfrm>
                <a:off x="2785379" y="5166658"/>
                <a:ext cx="1002197" cy="993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Lorem Elit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Ipsum Enim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Dolor Minim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Sim Amet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grpSp>
            <p:nvGrpSpPr>
              <p:cNvPr id="302" name="Google Shape;302;p20"/>
              <p:cNvGrpSpPr/>
              <p:nvPr/>
            </p:nvGrpSpPr>
            <p:grpSpPr>
              <a:xfrm>
                <a:off x="1908796" y="5253268"/>
                <a:ext cx="876583" cy="129147"/>
                <a:chOff x="1908796" y="5253268"/>
                <a:chExt cx="876583" cy="129147"/>
              </a:xfrm>
            </p:grpSpPr>
            <p:pic>
              <p:nvPicPr>
                <p:cNvPr id="303" name="Google Shape;303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60566" y="5253269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4" name="Google Shape;304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47334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5" name="Google Shape;305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28612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6" name="Google Shape;306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09601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7" name="Google Shape;307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0879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8" name="Google Shape;308;p20"/>
            <p:cNvGrpSpPr/>
            <p:nvPr/>
          </p:nvGrpSpPr>
          <p:grpSpPr>
            <a:xfrm>
              <a:off x="2083799" y="5493336"/>
              <a:ext cx="312033" cy="129146"/>
              <a:chOff x="2083799" y="5493336"/>
              <a:chExt cx="312033" cy="129146"/>
            </a:xfrm>
          </p:grpSpPr>
          <p:pic>
            <p:nvPicPr>
              <p:cNvPr id="309" name="Google Shape;309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493336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49766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1" name="Google Shape;311;p20"/>
            <p:cNvGrpSpPr/>
            <p:nvPr/>
          </p:nvGrpSpPr>
          <p:grpSpPr>
            <a:xfrm>
              <a:off x="1896579" y="5729500"/>
              <a:ext cx="499253" cy="129147"/>
              <a:chOff x="1896579" y="5729500"/>
              <a:chExt cx="499253" cy="129147"/>
            </a:xfrm>
          </p:grpSpPr>
          <p:pic>
            <p:nvPicPr>
              <p:cNvPr id="312" name="Google Shape;312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729501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733834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72950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20"/>
            <p:cNvGrpSpPr/>
            <p:nvPr/>
          </p:nvGrpSpPr>
          <p:grpSpPr>
            <a:xfrm>
              <a:off x="1519249" y="5943979"/>
              <a:ext cx="876583" cy="129147"/>
              <a:chOff x="1519249" y="5943979"/>
              <a:chExt cx="876583" cy="129147"/>
            </a:xfrm>
          </p:grpSpPr>
          <p:pic>
            <p:nvPicPr>
              <p:cNvPr id="316" name="Google Shape;316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94398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70646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51924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1" name="Google Shape;321;p20"/>
          <p:cNvGrpSpPr/>
          <p:nvPr/>
        </p:nvGrpSpPr>
        <p:grpSpPr>
          <a:xfrm>
            <a:off x="9240185" y="4986577"/>
            <a:ext cx="1878780" cy="993926"/>
            <a:chOff x="1519249" y="5168868"/>
            <a:chExt cx="1878780" cy="993926"/>
          </a:xfrm>
        </p:grpSpPr>
        <p:grpSp>
          <p:nvGrpSpPr>
            <p:cNvPr id="322" name="Google Shape;322;p20"/>
            <p:cNvGrpSpPr/>
            <p:nvPr/>
          </p:nvGrpSpPr>
          <p:grpSpPr>
            <a:xfrm>
              <a:off x="1519249" y="5168868"/>
              <a:ext cx="1878780" cy="993926"/>
              <a:chOff x="1908796" y="5166658"/>
              <a:chExt cx="1878780" cy="993926"/>
            </a:xfrm>
          </p:grpSpPr>
          <p:sp>
            <p:nvSpPr>
              <p:cNvPr id="323" name="Google Shape;323;p20"/>
              <p:cNvSpPr txBox="1"/>
              <p:nvPr/>
            </p:nvSpPr>
            <p:spPr>
              <a:xfrm>
                <a:off x="2785379" y="5166658"/>
                <a:ext cx="1002197" cy="993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Lorem Elit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Ipsum Enim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Dolor Minim</a:t>
                </a:r>
                <a:endParaRPr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Sim Amet</a:t>
                </a:r>
                <a:endParaRPr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grpSp>
            <p:nvGrpSpPr>
              <p:cNvPr id="324" name="Google Shape;324;p20"/>
              <p:cNvGrpSpPr/>
              <p:nvPr/>
            </p:nvGrpSpPr>
            <p:grpSpPr>
              <a:xfrm>
                <a:off x="1908796" y="5253268"/>
                <a:ext cx="876583" cy="129147"/>
                <a:chOff x="1908796" y="5253268"/>
                <a:chExt cx="876583" cy="129147"/>
              </a:xfrm>
            </p:grpSpPr>
            <p:pic>
              <p:nvPicPr>
                <p:cNvPr id="325" name="Google Shape;325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60566" y="5253269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6" name="Google Shape;326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47334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7" name="Google Shape;327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28612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8" name="Google Shape;328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096016" y="5257602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9" name="Google Shape;329;p2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08796" y="5253268"/>
                  <a:ext cx="124813" cy="124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30" name="Google Shape;330;p20"/>
            <p:cNvGrpSpPr/>
            <p:nvPr/>
          </p:nvGrpSpPr>
          <p:grpSpPr>
            <a:xfrm>
              <a:off x="2083799" y="5493336"/>
              <a:ext cx="312033" cy="129146"/>
              <a:chOff x="2083799" y="5493336"/>
              <a:chExt cx="312033" cy="129146"/>
            </a:xfrm>
          </p:grpSpPr>
          <p:pic>
            <p:nvPicPr>
              <p:cNvPr id="331" name="Google Shape;331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493336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49766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20"/>
            <p:cNvGrpSpPr/>
            <p:nvPr/>
          </p:nvGrpSpPr>
          <p:grpSpPr>
            <a:xfrm>
              <a:off x="1896579" y="5729500"/>
              <a:ext cx="499253" cy="129147"/>
              <a:chOff x="1896579" y="5729500"/>
              <a:chExt cx="499253" cy="129147"/>
            </a:xfrm>
          </p:grpSpPr>
          <p:pic>
            <p:nvPicPr>
              <p:cNvPr id="334" name="Google Shape;334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729501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733834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72950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7" name="Google Shape;337;p20"/>
            <p:cNvGrpSpPr/>
            <p:nvPr/>
          </p:nvGrpSpPr>
          <p:grpSpPr>
            <a:xfrm>
              <a:off x="1519249" y="5943979"/>
              <a:ext cx="876583" cy="129147"/>
              <a:chOff x="1519249" y="5943979"/>
              <a:chExt cx="876583" cy="129147"/>
            </a:xfrm>
          </p:grpSpPr>
          <p:pic>
            <p:nvPicPr>
              <p:cNvPr id="338" name="Google Shape;33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1019" y="5943980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8379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9657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706469" y="5948313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519249" y="5943979"/>
                <a:ext cx="124813" cy="124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3" name="Google Shape;343;p20"/>
          <p:cNvGrpSpPr/>
          <p:nvPr/>
        </p:nvGrpSpPr>
        <p:grpSpPr>
          <a:xfrm>
            <a:off x="3957921" y="3190642"/>
            <a:ext cx="421401" cy="258013"/>
            <a:chOff x="5966993" y="1965547"/>
            <a:chExt cx="421401" cy="258013"/>
          </a:xfrm>
        </p:grpSpPr>
        <p:sp>
          <p:nvSpPr>
            <p:cNvPr id="344" name="Google Shape;344;p20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345" name="Google Shape;345;p20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346" name="Google Shape;346;p20"/>
          <p:cNvGrpSpPr/>
          <p:nvPr/>
        </p:nvGrpSpPr>
        <p:grpSpPr>
          <a:xfrm>
            <a:off x="8045479" y="3190641"/>
            <a:ext cx="421401" cy="258013"/>
            <a:chOff x="5966993" y="1965547"/>
            <a:chExt cx="421401" cy="258013"/>
          </a:xfrm>
        </p:grpSpPr>
        <p:sp>
          <p:nvSpPr>
            <p:cNvPr id="347" name="Google Shape;347;p20"/>
            <p:cNvSpPr/>
            <p:nvPr/>
          </p:nvSpPr>
          <p:spPr>
            <a:xfrm>
              <a:off x="5966993" y="1965547"/>
              <a:ext cx="258013" cy="2580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cxnSp>
          <p:nvCxnSpPr>
            <p:cNvPr id="348" name="Google Shape;348;p20"/>
            <p:cNvCxnSpPr/>
            <p:nvPr/>
          </p:nvCxnSpPr>
          <p:spPr>
            <a:xfrm>
              <a:off x="6127896" y="2094593"/>
              <a:ext cx="260498" cy="0"/>
            </a:xfrm>
            <a:prstGeom prst="straightConnector1">
              <a:avLst/>
            </a:prstGeom>
            <a:noFill/>
            <a:ln cap="rnd" cmpd="sng" w="22225">
              <a:solidFill>
                <a:schemeClr val="accent5"/>
              </a:solidFill>
              <a:prstDash val="dot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49" name="Google Shape;349;p20"/>
          <p:cNvSpPr txBox="1"/>
          <p:nvPr/>
        </p:nvSpPr>
        <p:spPr>
          <a:xfrm>
            <a:off x="2411113" y="203770"/>
            <a:ext cx="73697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Poppins Medium"/>
              <a:buNone/>
            </a:pPr>
            <a:r>
              <a:rPr b="1" lang="en-US" sz="4400">
                <a:solidFill>
                  <a:schemeClr val="accent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Feedback</a:t>
            </a:r>
            <a:endParaRPr/>
          </a:p>
        </p:txBody>
      </p:sp>
      <p:sp>
        <p:nvSpPr>
          <p:cNvPr id="350" name="Google Shape;350;p20"/>
          <p:cNvSpPr txBox="1"/>
          <p:nvPr/>
        </p:nvSpPr>
        <p:spPr>
          <a:xfrm>
            <a:off x="2844210" y="1168132"/>
            <a:ext cx="64592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sim amet dolor sit amet, consectetur adipiscing elit, sed do eiusmod tempor incididunt </a:t>
            </a:r>
            <a:endParaRPr/>
          </a:p>
        </p:txBody>
      </p:sp>
      <p:grpSp>
        <p:nvGrpSpPr>
          <p:cNvPr id="351" name="Google Shape;351;p20"/>
          <p:cNvGrpSpPr/>
          <p:nvPr/>
        </p:nvGrpSpPr>
        <p:grpSpPr>
          <a:xfrm>
            <a:off x="716655" y="4693272"/>
            <a:ext cx="10745162" cy="294623"/>
            <a:chOff x="716655" y="4693272"/>
            <a:chExt cx="10745162" cy="294623"/>
          </a:xfrm>
        </p:grpSpPr>
        <p:sp>
          <p:nvSpPr>
            <p:cNvPr id="352" name="Google Shape;352;p20"/>
            <p:cNvSpPr txBox="1"/>
            <p:nvPr/>
          </p:nvSpPr>
          <p:spPr>
            <a:xfrm>
              <a:off x="716655" y="4710896"/>
              <a:ext cx="25576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Asheville, North Carolina</a:t>
              </a:r>
              <a:endParaRPr/>
            </a:p>
          </p:txBody>
        </p:sp>
        <p:sp>
          <p:nvSpPr>
            <p:cNvPr id="353" name="Google Shape;353;p20"/>
            <p:cNvSpPr txBox="1"/>
            <p:nvPr/>
          </p:nvSpPr>
          <p:spPr>
            <a:xfrm>
              <a:off x="4872637" y="4710896"/>
              <a:ext cx="25576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Boulder, Colorado</a:t>
              </a:r>
              <a:endParaRPr/>
            </a:p>
          </p:txBody>
        </p:sp>
        <p:sp>
          <p:nvSpPr>
            <p:cNvPr id="354" name="Google Shape;354;p20"/>
            <p:cNvSpPr txBox="1"/>
            <p:nvPr/>
          </p:nvSpPr>
          <p:spPr>
            <a:xfrm>
              <a:off x="8904133" y="4693272"/>
              <a:ext cx="25576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Austin, Texas</a:t>
              </a:r>
              <a:endParaRPr/>
            </a:p>
          </p:txBody>
        </p:sp>
      </p:grpSp>
      <p:grpSp>
        <p:nvGrpSpPr>
          <p:cNvPr id="355" name="Google Shape;355;p20"/>
          <p:cNvGrpSpPr/>
          <p:nvPr/>
        </p:nvGrpSpPr>
        <p:grpSpPr>
          <a:xfrm>
            <a:off x="1408444" y="4368354"/>
            <a:ext cx="9217728" cy="386956"/>
            <a:chOff x="1408444" y="4368354"/>
            <a:chExt cx="9217728" cy="386956"/>
          </a:xfrm>
        </p:grpSpPr>
        <p:sp>
          <p:nvSpPr>
            <p:cNvPr id="356" name="Google Shape;356;p20"/>
            <p:cNvSpPr/>
            <p:nvPr/>
          </p:nvSpPr>
          <p:spPr>
            <a:xfrm>
              <a:off x="1408444" y="4385978"/>
              <a:ext cx="10823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Jack Doe</a:t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5608604" y="4385978"/>
              <a:ext cx="9939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Jeff Doe</a:t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9648019" y="4368354"/>
              <a:ext cx="9781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Jed Doe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1"/>
                </a:solidFill>
              </a:rPr>
              <a:t>Company Mission, Vision &amp; Values</a:t>
            </a:r>
            <a:endParaRPr/>
          </a:p>
        </p:txBody>
      </p:sp>
      <p:sp>
        <p:nvSpPr>
          <p:cNvPr id="364" name="Google Shape;364;p21"/>
          <p:cNvSpPr/>
          <p:nvPr/>
        </p:nvSpPr>
        <p:spPr>
          <a:xfrm>
            <a:off x="6794205" y="2484656"/>
            <a:ext cx="1127051" cy="1127051"/>
          </a:xfrm>
          <a:prstGeom prst="ellipse">
            <a:avLst/>
          </a:prstGeom>
          <a:solidFill>
            <a:srgbClr val="0C1A2E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6476" y="2720995"/>
            <a:ext cx="654371" cy="6543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/>
          <p:nvPr/>
        </p:nvSpPr>
        <p:spPr>
          <a:xfrm>
            <a:off x="6794205" y="4107802"/>
            <a:ext cx="1127051" cy="1127051"/>
          </a:xfrm>
          <a:prstGeom prst="ellipse">
            <a:avLst/>
          </a:prstGeom>
          <a:solidFill>
            <a:srgbClr val="0C1A2E"/>
          </a:solidFill>
          <a:ln cap="flat" cmpd="sng" w="12700">
            <a:solidFill>
              <a:srgbClr val="12264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544" y="4385722"/>
            <a:ext cx="654371" cy="654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1"/>
          <p:cNvGrpSpPr/>
          <p:nvPr/>
        </p:nvGrpSpPr>
        <p:grpSpPr>
          <a:xfrm>
            <a:off x="844137" y="2858828"/>
            <a:ext cx="10509661" cy="2283899"/>
            <a:chOff x="844137" y="2858828"/>
            <a:chExt cx="10509661" cy="2283899"/>
          </a:xfrm>
        </p:grpSpPr>
        <p:sp>
          <p:nvSpPr>
            <p:cNvPr id="369" name="Google Shape;369;p21"/>
            <p:cNvSpPr txBox="1"/>
            <p:nvPr/>
          </p:nvSpPr>
          <p:spPr>
            <a:xfrm>
              <a:off x="844137" y="3203734"/>
              <a:ext cx="489024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Lorem ipsum dolor sim amet dolor sit amet, consectetur adipiscing elit, sed do eiusmod tempor incididunt </a:t>
              </a:r>
              <a:endParaRPr/>
            </a:p>
          </p:txBody>
        </p:sp>
        <p:grpSp>
          <p:nvGrpSpPr>
            <p:cNvPr id="370" name="Google Shape;370;p21"/>
            <p:cNvGrpSpPr/>
            <p:nvPr/>
          </p:nvGrpSpPr>
          <p:grpSpPr>
            <a:xfrm>
              <a:off x="8113525" y="2858828"/>
              <a:ext cx="3240273" cy="2283899"/>
              <a:chOff x="8113525" y="2858828"/>
              <a:chExt cx="3240273" cy="2283899"/>
            </a:xfrm>
          </p:grpSpPr>
          <p:sp>
            <p:nvSpPr>
              <p:cNvPr id="371" name="Google Shape;371;p21"/>
              <p:cNvSpPr txBox="1"/>
              <p:nvPr/>
            </p:nvSpPr>
            <p:spPr>
              <a:xfrm>
                <a:off x="8113525" y="2858828"/>
                <a:ext cx="324027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Lorem ipsum dolor sim amet dolor sit amet, consectetur adipiscing elit, sed do eiusmod tempor incididunt </a:t>
                </a: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8113525" y="4404063"/>
                <a:ext cx="324027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rial"/>
                  <a:buChar char="•"/>
                </a:pPr>
                <a:r>
                  <a:rPr lang="en-US" sz="14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Lorem ipsum dolor sim amet dolor </a:t>
                </a:r>
                <a:endParaRPr/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rial"/>
                  <a:buChar char="•"/>
                </a:pPr>
                <a:r>
                  <a:rPr lang="en-US" sz="14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Si amet, consectetur adipiscing elit</a:t>
                </a:r>
                <a:endParaRPr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rial"/>
                  <a:buChar char="•"/>
                </a:pPr>
                <a:r>
                  <a:rPr lang="en-US" sz="14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Sed do eiusmod tempor incididunt </a:t>
                </a:r>
                <a:endParaRPr/>
              </a:p>
            </p:txBody>
          </p:sp>
        </p:grpSp>
      </p:grpSp>
      <p:grpSp>
        <p:nvGrpSpPr>
          <p:cNvPr id="373" name="Google Shape;373;p21"/>
          <p:cNvGrpSpPr/>
          <p:nvPr/>
        </p:nvGrpSpPr>
        <p:grpSpPr>
          <a:xfrm>
            <a:off x="844137" y="2534865"/>
            <a:ext cx="8174122" cy="1920263"/>
            <a:chOff x="844137" y="2534865"/>
            <a:chExt cx="8174122" cy="1920263"/>
          </a:xfrm>
        </p:grpSpPr>
        <p:grpSp>
          <p:nvGrpSpPr>
            <p:cNvPr id="374" name="Google Shape;374;p21"/>
            <p:cNvGrpSpPr/>
            <p:nvPr/>
          </p:nvGrpSpPr>
          <p:grpSpPr>
            <a:xfrm>
              <a:off x="8113524" y="2534865"/>
              <a:ext cx="904735" cy="1920263"/>
              <a:chOff x="8113524" y="2534865"/>
              <a:chExt cx="904735" cy="1920263"/>
            </a:xfrm>
          </p:grpSpPr>
          <p:sp>
            <p:nvSpPr>
              <p:cNvPr id="375" name="Google Shape;375;p21"/>
              <p:cNvSpPr/>
              <p:nvPr/>
            </p:nvSpPr>
            <p:spPr>
              <a:xfrm>
                <a:off x="8113525" y="2534865"/>
                <a:ext cx="86113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Vision</a:t>
                </a:r>
                <a:endParaRPr/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8113524" y="4055018"/>
                <a:ext cx="90473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accen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Values</a:t>
                </a:r>
                <a:endParaRPr/>
              </a:p>
            </p:txBody>
          </p:sp>
        </p:grpSp>
        <p:sp>
          <p:nvSpPr>
            <p:cNvPr id="377" name="Google Shape;377;p21"/>
            <p:cNvSpPr/>
            <p:nvPr/>
          </p:nvSpPr>
          <p:spPr>
            <a:xfrm>
              <a:off x="844137" y="2739642"/>
              <a:ext cx="29851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Mission Statement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>
            <p:ph type="title"/>
          </p:nvPr>
        </p:nvSpPr>
        <p:spPr>
          <a:xfrm>
            <a:off x="838200" y="365126"/>
            <a:ext cx="10515600" cy="966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accent1"/>
                </a:solidFill>
              </a:rPr>
              <a:t>Needs &amp; Desires</a:t>
            </a:r>
            <a:endParaRPr/>
          </a:p>
        </p:txBody>
      </p:sp>
      <p:sp>
        <p:nvSpPr>
          <p:cNvPr id="383" name="Google Shape;383;p22"/>
          <p:cNvSpPr txBox="1"/>
          <p:nvPr>
            <p:ph idx="2" type="body"/>
          </p:nvPr>
        </p:nvSpPr>
        <p:spPr>
          <a:xfrm>
            <a:off x="2851150" y="1347650"/>
            <a:ext cx="6481763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Lorem ipsum dolor sim amet dolor sit amet, consectetur adipiscing elit, sed do eiusmod tempor incididunt </a:t>
            </a:r>
            <a:endParaRPr/>
          </a:p>
        </p:txBody>
      </p:sp>
      <p:sp>
        <p:nvSpPr>
          <p:cNvPr id="384" name="Google Shape;384;p22"/>
          <p:cNvSpPr/>
          <p:nvPr/>
        </p:nvSpPr>
        <p:spPr>
          <a:xfrm>
            <a:off x="6794205" y="2484656"/>
            <a:ext cx="1127051" cy="112705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6794205" y="4107802"/>
            <a:ext cx="1127051" cy="112705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rotWithShape="0" algn="tl" dir="2700000" dist="508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86" name="Google Shape;386;p22"/>
          <p:cNvGrpSpPr/>
          <p:nvPr/>
        </p:nvGrpSpPr>
        <p:grpSpPr>
          <a:xfrm>
            <a:off x="839017" y="2180084"/>
            <a:ext cx="5253014" cy="3466892"/>
            <a:chOff x="3469493" y="1933422"/>
            <a:chExt cx="5253014" cy="3466892"/>
          </a:xfrm>
        </p:grpSpPr>
        <p:grpSp>
          <p:nvGrpSpPr>
            <p:cNvPr id="387" name="Google Shape;387;p22"/>
            <p:cNvGrpSpPr/>
            <p:nvPr/>
          </p:nvGrpSpPr>
          <p:grpSpPr>
            <a:xfrm>
              <a:off x="3469493" y="1933423"/>
              <a:ext cx="3466891" cy="3466891"/>
              <a:chOff x="3469493" y="1933423"/>
              <a:chExt cx="3466891" cy="3466891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3469493" y="1933423"/>
                <a:ext cx="3466891" cy="346689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89" name="Google Shape;389;p22"/>
              <p:cNvSpPr txBox="1"/>
              <p:nvPr/>
            </p:nvSpPr>
            <p:spPr>
              <a:xfrm>
                <a:off x="3574310" y="3343701"/>
                <a:ext cx="158078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</a:t>
                </a:r>
                <a:endParaRPr/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Needs</a:t>
                </a:r>
                <a:endParaRPr/>
              </a:p>
            </p:txBody>
          </p:sp>
        </p:grpSp>
        <p:grpSp>
          <p:nvGrpSpPr>
            <p:cNvPr id="390" name="Google Shape;390;p22"/>
            <p:cNvGrpSpPr/>
            <p:nvPr/>
          </p:nvGrpSpPr>
          <p:grpSpPr>
            <a:xfrm>
              <a:off x="5255616" y="1933422"/>
              <a:ext cx="3466891" cy="3466891"/>
              <a:chOff x="5255616" y="1933422"/>
              <a:chExt cx="3466891" cy="3466891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5255616" y="1933422"/>
                <a:ext cx="3466891" cy="3466891"/>
              </a:xfrm>
              <a:prstGeom prst="ellipse">
                <a:avLst/>
              </a:prstGeom>
              <a:solidFill>
                <a:schemeClr val="accent3">
                  <a:alpha val="62745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92" name="Google Shape;392;p22"/>
              <p:cNvSpPr txBox="1"/>
              <p:nvPr/>
            </p:nvSpPr>
            <p:spPr>
              <a:xfrm>
                <a:off x="7005553" y="3343700"/>
                <a:ext cx="161213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Customer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Desires</a:t>
                </a:r>
                <a:endParaRPr/>
              </a:p>
            </p:txBody>
          </p:sp>
        </p:grpSp>
        <p:sp>
          <p:nvSpPr>
            <p:cNvPr id="393" name="Google Shape;393;p22"/>
            <p:cNvSpPr txBox="1"/>
            <p:nvPr/>
          </p:nvSpPr>
          <p:spPr>
            <a:xfrm>
              <a:off x="4802303" y="3343699"/>
              <a:ext cx="258739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Crucial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Intersection</a:t>
              </a:r>
              <a:endParaRPr/>
            </a:p>
          </p:txBody>
        </p:sp>
      </p:grpSp>
      <p:pic>
        <p:nvPicPr>
          <p:cNvPr id="394" name="Google Shape;3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023" y="4296958"/>
            <a:ext cx="672987" cy="67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3967" y="2690812"/>
            <a:ext cx="649009" cy="649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22"/>
          <p:cNvGrpSpPr/>
          <p:nvPr/>
        </p:nvGrpSpPr>
        <p:grpSpPr>
          <a:xfrm>
            <a:off x="8112710" y="2851697"/>
            <a:ext cx="3273637" cy="2384722"/>
            <a:chOff x="8112710" y="2851697"/>
            <a:chExt cx="3273637" cy="2384722"/>
          </a:xfrm>
        </p:grpSpPr>
        <p:sp>
          <p:nvSpPr>
            <p:cNvPr id="397" name="Google Shape;397;p22"/>
            <p:cNvSpPr txBox="1"/>
            <p:nvPr/>
          </p:nvSpPr>
          <p:spPr>
            <a:xfrm>
              <a:off x="8112710" y="2851697"/>
              <a:ext cx="324027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At vero eos et accusamus et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Iusto odio dignissimos ducimus qui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Blanditiis praesentium</a:t>
              </a:r>
              <a:endParaRPr sz="14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98" name="Google Shape;398;p22"/>
            <p:cNvSpPr txBox="1"/>
            <p:nvPr/>
          </p:nvSpPr>
          <p:spPr>
            <a:xfrm>
              <a:off x="8146074" y="4497755"/>
              <a:ext cx="324027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At vero eos et accusamus et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Iusto odio dignissimos ducimus qui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Blanditiis praesentium</a:t>
              </a:r>
              <a:endParaRPr sz="14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399" name="Google Shape;399;p22"/>
          <p:cNvGrpSpPr/>
          <p:nvPr/>
        </p:nvGrpSpPr>
        <p:grpSpPr>
          <a:xfrm>
            <a:off x="8112710" y="2461744"/>
            <a:ext cx="2120795" cy="2046168"/>
            <a:chOff x="8112710" y="2461744"/>
            <a:chExt cx="2120795" cy="2046168"/>
          </a:xfrm>
        </p:grpSpPr>
        <p:sp>
          <p:nvSpPr>
            <p:cNvPr id="400" name="Google Shape;400;p22"/>
            <p:cNvSpPr/>
            <p:nvPr/>
          </p:nvSpPr>
          <p:spPr>
            <a:xfrm>
              <a:off x="8112710" y="2461744"/>
              <a:ext cx="18854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Business Needs</a:t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146074" y="4107802"/>
              <a:ext cx="20874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Customer Desires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WOT New">
      <a:dk1>
        <a:srgbClr val="000000"/>
      </a:dk1>
      <a:lt1>
        <a:srgbClr val="FFFFFF"/>
      </a:lt1>
      <a:dk2>
        <a:srgbClr val="55A7D7"/>
      </a:dk2>
      <a:lt2>
        <a:srgbClr val="41788C"/>
      </a:lt2>
      <a:accent1>
        <a:srgbClr val="19355C"/>
      </a:accent1>
      <a:accent2>
        <a:srgbClr val="41788C"/>
      </a:accent2>
      <a:accent3>
        <a:srgbClr val="A4BBCD"/>
      </a:accent3>
      <a:accent4>
        <a:srgbClr val="E0E7EF"/>
      </a:accent4>
      <a:accent5>
        <a:srgbClr val="DE7639"/>
      </a:accent5>
      <a:accent6>
        <a:srgbClr val="FF71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